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0" r:id="rId2"/>
  </p:sldMasterIdLst>
  <p:notesMasterIdLst>
    <p:notesMasterId r:id="rId35"/>
  </p:notesMasterIdLst>
  <p:handoutMasterIdLst>
    <p:handoutMasterId r:id="rId36"/>
  </p:handoutMasterIdLst>
  <p:sldIdLst>
    <p:sldId id="256" r:id="rId3"/>
    <p:sldId id="259"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90" r:id="rId29"/>
    <p:sldId id="291" r:id="rId30"/>
    <p:sldId id="288" r:id="rId31"/>
    <p:sldId id="293" r:id="rId32"/>
    <p:sldId id="289" r:id="rId33"/>
    <p:sldId id="292" r:id="rId34"/>
  </p:sldIdLst>
  <p:sldSz cx="9144000" cy="6858000" type="screen4x3"/>
  <p:notesSz cx="6858000" cy="9144000"/>
  <p:defaultTex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000000"/>
    <a:srgbClr val="2D6C95"/>
    <a:srgbClr val="65482B"/>
    <a:srgbClr val="C75806"/>
    <a:srgbClr val="00499F"/>
    <a:srgbClr val="0CC1E0"/>
    <a:srgbClr val="1B00FE"/>
    <a:srgbClr val="4F21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25" autoAdjust="0"/>
    <p:restoredTop sz="94648" autoAdjust="0"/>
  </p:normalViewPr>
  <p:slideViewPr>
    <p:cSldViewPr>
      <p:cViewPr varScale="1">
        <p:scale>
          <a:sx n="85" d="100"/>
          <a:sy n="85" d="100"/>
        </p:scale>
        <p:origin x="1334"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333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803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ru-RU" alt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ru-RU" altLang="ru-RU"/>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Click to edit Master text styles</a:t>
            </a:r>
          </a:p>
          <a:p>
            <a:pPr lvl="1"/>
            <a:r>
              <a:rPr lang="ru-RU" altLang="ru-RU"/>
              <a:t>Second level</a:t>
            </a:r>
          </a:p>
          <a:p>
            <a:pPr lvl="2"/>
            <a:r>
              <a:rPr lang="ru-RU" altLang="ru-RU"/>
              <a:t>Third level</a:t>
            </a:r>
          </a:p>
          <a:p>
            <a:pPr lvl="3"/>
            <a:r>
              <a:rPr lang="ru-RU" altLang="ru-RU"/>
              <a:t>Fourth level</a:t>
            </a:r>
          </a:p>
          <a:p>
            <a:pPr lvl="4"/>
            <a:r>
              <a:rPr lang="ru-RU" altLang="ru-RU"/>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ru-RU" alt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39EF70C9-F3F7-4295-8B87-E67DB0031604}" type="slidenum">
              <a:rPr lang="ru-RU" altLang="ru-RU"/>
              <a:pPr/>
              <a:t>‹#›</a:t>
            </a:fld>
            <a:endParaRPr lang="ru-RU" altLang="ru-RU"/>
          </a:p>
        </p:txBody>
      </p:sp>
    </p:spTree>
    <p:extLst>
      <p:ext uri="{BB962C8B-B14F-4D97-AF65-F5344CB8AC3E}">
        <p14:creationId xmlns:p14="http://schemas.microsoft.com/office/powerpoint/2010/main" val="208535713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619250" y="2997200"/>
            <a:ext cx="5905500" cy="1511300"/>
          </a:xfrm>
          <a:ln>
            <a:noFill/>
          </a:ln>
          <a:effectLst/>
        </p:spPr>
        <p:txBody>
          <a:bodyPr/>
          <a:lstStyle>
            <a:lvl1pPr algn="ctr">
              <a:defRPr>
                <a:solidFill>
                  <a:schemeClr val="tx2"/>
                </a:solidFill>
              </a:defRPr>
            </a:lvl1pPr>
          </a:lstStyle>
          <a:p>
            <a:pPr lvl="0"/>
            <a:r>
              <a:rPr lang="en-US" altLang="ru-RU" noProof="0"/>
              <a:t>Click to edit Master title style</a:t>
            </a:r>
            <a:endParaRPr lang="ru-RU" altLang="ru-RU" noProof="0"/>
          </a:p>
        </p:txBody>
      </p:sp>
      <p:sp>
        <p:nvSpPr>
          <p:cNvPr id="5123" name="Rectangle 3"/>
          <p:cNvSpPr>
            <a:spLocks noGrp="1" noChangeArrowheads="1"/>
          </p:cNvSpPr>
          <p:nvPr>
            <p:ph type="subTitle" idx="1"/>
          </p:nvPr>
        </p:nvSpPr>
        <p:spPr>
          <a:xfrm>
            <a:off x="1619250" y="4581525"/>
            <a:ext cx="5905500" cy="503238"/>
          </a:xfrm>
          <a:ln>
            <a:noFill/>
          </a:ln>
          <a:effectLst/>
        </p:spPr>
        <p:txBody>
          <a:bodyPr/>
          <a:lstStyle>
            <a:lvl1pPr marL="0" indent="0" algn="ctr">
              <a:buFontTx/>
              <a:buNone/>
              <a:defRPr>
                <a:solidFill>
                  <a:schemeClr val="tx2"/>
                </a:solidFill>
              </a:defRPr>
            </a:lvl1pPr>
          </a:lstStyle>
          <a:p>
            <a:pPr lvl="0"/>
            <a:r>
              <a:rPr lang="en-US" altLang="ru-RU" noProof="0"/>
              <a:t>Click to edit Master subtitle style</a:t>
            </a:r>
            <a:endParaRPr lang="ru-RU" altLang="ru-RU"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1E08EE7D-0466-4849-8E18-6609F8CB89E9}" type="datetime1">
              <a:rPr lang="en-US" altLang="ru-RU" smtClean="0"/>
              <a:t>5/9/2023</a:t>
            </a:fld>
            <a:endParaRPr lang="en-GB" altLang="ru-RU"/>
          </a:p>
        </p:txBody>
      </p:sp>
      <p:sp>
        <p:nvSpPr>
          <p:cNvPr id="5" name="Footer Placeholder 4"/>
          <p:cNvSpPr>
            <a:spLocks noGrp="1"/>
          </p:cNvSpPr>
          <p:nvPr>
            <p:ph type="ftr" sz="quarter" idx="11"/>
          </p:nvPr>
        </p:nvSpPr>
        <p:spPr/>
        <p:txBody>
          <a:bodyPr/>
          <a:lstStyle>
            <a:lvl1pPr>
              <a:defRPr/>
            </a:lvl1pPr>
          </a:lstStyle>
          <a:p>
            <a:r>
              <a:rPr lang="en-GB" altLang="ru-RU"/>
              <a:t>Designed by PoweredTemplate.com</a:t>
            </a:r>
          </a:p>
        </p:txBody>
      </p:sp>
      <p:sp>
        <p:nvSpPr>
          <p:cNvPr id="6" name="Slide Number Placeholder 5"/>
          <p:cNvSpPr>
            <a:spLocks noGrp="1"/>
          </p:cNvSpPr>
          <p:nvPr>
            <p:ph type="sldNum" sz="quarter" idx="12"/>
          </p:nvPr>
        </p:nvSpPr>
        <p:spPr/>
        <p:txBody>
          <a:bodyPr/>
          <a:lstStyle>
            <a:lvl1pPr>
              <a:defRPr/>
            </a:lvl1pPr>
          </a:lstStyle>
          <a:p>
            <a:fld id="{BF4C6402-28B2-4EB7-ACA4-D812ECBFC8D9}" type="slidenum">
              <a:rPr lang="en-GB" altLang="ru-RU"/>
              <a:pPr/>
              <a:t>‹#›</a:t>
            </a:fld>
            <a:endParaRPr lang="en-GB" altLang="ru-RU"/>
          </a:p>
        </p:txBody>
      </p:sp>
    </p:spTree>
    <p:extLst>
      <p:ext uri="{BB962C8B-B14F-4D97-AF65-F5344CB8AC3E}">
        <p14:creationId xmlns:p14="http://schemas.microsoft.com/office/powerpoint/2010/main" val="2301280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260350"/>
            <a:ext cx="2051050" cy="5473700"/>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468313" y="260350"/>
            <a:ext cx="6003925" cy="5473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ACF3AB95-5BF6-4841-B431-3643F14B6366}" type="datetime1">
              <a:rPr lang="en-US" altLang="ru-RU" smtClean="0"/>
              <a:t>5/9/2023</a:t>
            </a:fld>
            <a:endParaRPr lang="en-GB" altLang="ru-RU"/>
          </a:p>
        </p:txBody>
      </p:sp>
      <p:sp>
        <p:nvSpPr>
          <p:cNvPr id="5" name="Footer Placeholder 4"/>
          <p:cNvSpPr>
            <a:spLocks noGrp="1"/>
          </p:cNvSpPr>
          <p:nvPr>
            <p:ph type="ftr" sz="quarter" idx="11"/>
          </p:nvPr>
        </p:nvSpPr>
        <p:spPr/>
        <p:txBody>
          <a:bodyPr/>
          <a:lstStyle>
            <a:lvl1pPr>
              <a:defRPr/>
            </a:lvl1pPr>
          </a:lstStyle>
          <a:p>
            <a:r>
              <a:rPr lang="en-GB" altLang="ru-RU"/>
              <a:t>Designed by PoweredTemplate.com</a:t>
            </a:r>
          </a:p>
        </p:txBody>
      </p:sp>
      <p:sp>
        <p:nvSpPr>
          <p:cNvPr id="6" name="Slide Number Placeholder 5"/>
          <p:cNvSpPr>
            <a:spLocks noGrp="1"/>
          </p:cNvSpPr>
          <p:nvPr>
            <p:ph type="sldNum" sz="quarter" idx="12"/>
          </p:nvPr>
        </p:nvSpPr>
        <p:spPr/>
        <p:txBody>
          <a:bodyPr/>
          <a:lstStyle>
            <a:lvl1pPr>
              <a:defRPr/>
            </a:lvl1pPr>
          </a:lstStyle>
          <a:p>
            <a:fld id="{FCFF84BF-7E33-4BAC-8215-2182A47C55B2}" type="slidenum">
              <a:rPr lang="en-GB" altLang="ru-RU"/>
              <a:pPr/>
              <a:t>‹#›</a:t>
            </a:fld>
            <a:endParaRPr lang="en-GB" altLang="ru-RU"/>
          </a:p>
        </p:txBody>
      </p:sp>
    </p:spTree>
    <p:extLst>
      <p:ext uri="{BB962C8B-B14F-4D97-AF65-F5344CB8AC3E}">
        <p14:creationId xmlns:p14="http://schemas.microsoft.com/office/powerpoint/2010/main" val="3024105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u-RU"/>
          </a:p>
        </p:txBody>
      </p:sp>
      <p:sp>
        <p:nvSpPr>
          <p:cNvPr id="4" name="Date Placeholder 3"/>
          <p:cNvSpPr>
            <a:spLocks noGrp="1"/>
          </p:cNvSpPr>
          <p:nvPr>
            <p:ph type="dt" sz="half" idx="10"/>
          </p:nvPr>
        </p:nvSpPr>
        <p:spPr/>
        <p:txBody>
          <a:bodyPr/>
          <a:lstStyle>
            <a:lvl1pPr>
              <a:defRPr/>
            </a:lvl1pPr>
          </a:lstStyle>
          <a:p>
            <a:fld id="{9D9A3CFE-9488-40A6-B438-C0A2D355C62B}" type="datetime1">
              <a:rPr lang="en-US" altLang="ru-RU" smtClean="0"/>
              <a:t>5/9/2023</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F1BC7FEA-5804-4BDB-8EDF-320FB7FF6669}" type="slidenum">
              <a:rPr lang="ru-RU" altLang="ru-RU"/>
              <a:pPr/>
              <a:t>‹#›</a:t>
            </a:fld>
            <a:endParaRPr lang="ru-RU" altLang="ru-RU"/>
          </a:p>
        </p:txBody>
      </p:sp>
    </p:spTree>
    <p:extLst>
      <p:ext uri="{BB962C8B-B14F-4D97-AF65-F5344CB8AC3E}">
        <p14:creationId xmlns:p14="http://schemas.microsoft.com/office/powerpoint/2010/main" val="3534626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E6EB35BA-B5C7-49B4-8960-113540FC149F}" type="datetime1">
              <a:rPr lang="en-US" altLang="ru-RU" smtClean="0"/>
              <a:t>5/9/2023</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AF8D47D2-C9B1-4977-9F6C-C88BC1E3F3D3}" type="slidenum">
              <a:rPr lang="ru-RU" altLang="ru-RU"/>
              <a:pPr/>
              <a:t>‹#›</a:t>
            </a:fld>
            <a:endParaRPr lang="ru-RU" altLang="ru-RU"/>
          </a:p>
        </p:txBody>
      </p:sp>
    </p:spTree>
    <p:extLst>
      <p:ext uri="{BB962C8B-B14F-4D97-AF65-F5344CB8AC3E}">
        <p14:creationId xmlns:p14="http://schemas.microsoft.com/office/powerpoint/2010/main" val="267051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EAD85D13-B0F4-4365-8DBB-3C3AF9C72C71}" type="datetime1">
              <a:rPr lang="en-US" altLang="ru-RU" smtClean="0"/>
              <a:t>5/9/2023</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45FCCE8A-5951-47B8-94D6-16163C0FA688}" type="slidenum">
              <a:rPr lang="ru-RU" altLang="ru-RU"/>
              <a:pPr/>
              <a:t>‹#›</a:t>
            </a:fld>
            <a:endParaRPr lang="ru-RU" altLang="ru-RU"/>
          </a:p>
        </p:txBody>
      </p:sp>
    </p:spTree>
    <p:extLst>
      <p:ext uri="{BB962C8B-B14F-4D97-AF65-F5344CB8AC3E}">
        <p14:creationId xmlns:p14="http://schemas.microsoft.com/office/powerpoint/2010/main" val="153734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1908175" y="1600200"/>
            <a:ext cx="33131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5373688" y="1600200"/>
            <a:ext cx="33131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lvl1pPr>
              <a:defRPr/>
            </a:lvl1pPr>
          </a:lstStyle>
          <a:p>
            <a:fld id="{2A253A47-AD35-4314-913E-E2319465DFE0}" type="datetime1">
              <a:rPr lang="en-US" altLang="ru-RU" smtClean="0"/>
              <a:t>5/9/2023</a:t>
            </a:fld>
            <a:endParaRPr lang="ru-RU" altLang="ru-RU"/>
          </a:p>
        </p:txBody>
      </p:sp>
      <p:sp>
        <p:nvSpPr>
          <p:cNvPr id="6" name="Footer Placeholder 5"/>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7" name="Slide Number Placeholder 6"/>
          <p:cNvSpPr>
            <a:spLocks noGrp="1"/>
          </p:cNvSpPr>
          <p:nvPr>
            <p:ph type="sldNum" sz="quarter" idx="12"/>
          </p:nvPr>
        </p:nvSpPr>
        <p:spPr/>
        <p:txBody>
          <a:bodyPr/>
          <a:lstStyle>
            <a:lvl1pPr>
              <a:defRPr/>
            </a:lvl1pPr>
          </a:lstStyle>
          <a:p>
            <a:fld id="{88EA2C35-387B-4E15-935A-8A9A6B7371F7}" type="slidenum">
              <a:rPr lang="ru-RU" altLang="ru-RU"/>
              <a:pPr/>
              <a:t>‹#›</a:t>
            </a:fld>
            <a:endParaRPr lang="ru-RU" altLang="ru-RU"/>
          </a:p>
        </p:txBody>
      </p:sp>
    </p:spTree>
    <p:extLst>
      <p:ext uri="{BB962C8B-B14F-4D97-AF65-F5344CB8AC3E}">
        <p14:creationId xmlns:p14="http://schemas.microsoft.com/office/powerpoint/2010/main" val="1679158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lvl1pPr>
              <a:defRPr/>
            </a:lvl1pPr>
          </a:lstStyle>
          <a:p>
            <a:fld id="{3A07DE6F-1E64-43C7-81A7-199667D27DF7}" type="datetime1">
              <a:rPr lang="en-US" altLang="ru-RU" smtClean="0"/>
              <a:t>5/9/2023</a:t>
            </a:fld>
            <a:endParaRPr lang="ru-RU" altLang="ru-RU"/>
          </a:p>
        </p:txBody>
      </p:sp>
      <p:sp>
        <p:nvSpPr>
          <p:cNvPr id="8" name="Footer Placeholder 7"/>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9" name="Slide Number Placeholder 8"/>
          <p:cNvSpPr>
            <a:spLocks noGrp="1"/>
          </p:cNvSpPr>
          <p:nvPr>
            <p:ph type="sldNum" sz="quarter" idx="12"/>
          </p:nvPr>
        </p:nvSpPr>
        <p:spPr/>
        <p:txBody>
          <a:bodyPr/>
          <a:lstStyle>
            <a:lvl1pPr>
              <a:defRPr/>
            </a:lvl1pPr>
          </a:lstStyle>
          <a:p>
            <a:fld id="{D41BE4CA-977D-4C6D-B780-B03683C72CB0}" type="slidenum">
              <a:rPr lang="ru-RU" altLang="ru-RU"/>
              <a:pPr/>
              <a:t>‹#›</a:t>
            </a:fld>
            <a:endParaRPr lang="ru-RU" altLang="ru-RU"/>
          </a:p>
        </p:txBody>
      </p:sp>
    </p:spTree>
    <p:extLst>
      <p:ext uri="{BB962C8B-B14F-4D97-AF65-F5344CB8AC3E}">
        <p14:creationId xmlns:p14="http://schemas.microsoft.com/office/powerpoint/2010/main" val="1594772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lvl1pPr>
              <a:defRPr/>
            </a:lvl1pPr>
          </a:lstStyle>
          <a:p>
            <a:fld id="{5636C159-7927-4498-8659-5398A7BE6E1B}" type="datetime1">
              <a:rPr lang="en-US" altLang="ru-RU" smtClean="0"/>
              <a:t>5/9/2023</a:t>
            </a:fld>
            <a:endParaRPr lang="ru-RU" altLang="ru-RU"/>
          </a:p>
        </p:txBody>
      </p:sp>
      <p:sp>
        <p:nvSpPr>
          <p:cNvPr id="4" name="Footer Placeholder 3"/>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5" name="Slide Number Placeholder 4"/>
          <p:cNvSpPr>
            <a:spLocks noGrp="1"/>
          </p:cNvSpPr>
          <p:nvPr>
            <p:ph type="sldNum" sz="quarter" idx="12"/>
          </p:nvPr>
        </p:nvSpPr>
        <p:spPr/>
        <p:txBody>
          <a:bodyPr/>
          <a:lstStyle>
            <a:lvl1pPr>
              <a:defRPr/>
            </a:lvl1pPr>
          </a:lstStyle>
          <a:p>
            <a:fld id="{A04E105E-04EF-4BCF-9D79-DB3A89F4348D}" type="slidenum">
              <a:rPr lang="ru-RU" altLang="ru-RU"/>
              <a:pPr/>
              <a:t>‹#›</a:t>
            </a:fld>
            <a:endParaRPr lang="ru-RU" altLang="ru-RU"/>
          </a:p>
        </p:txBody>
      </p:sp>
    </p:spTree>
    <p:extLst>
      <p:ext uri="{BB962C8B-B14F-4D97-AF65-F5344CB8AC3E}">
        <p14:creationId xmlns:p14="http://schemas.microsoft.com/office/powerpoint/2010/main" val="2040404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F91793FA-A5D8-4418-8020-A734819D7560}" type="datetime1">
              <a:rPr lang="en-US" altLang="ru-RU" smtClean="0"/>
              <a:t>5/9/2023</a:t>
            </a:fld>
            <a:endParaRPr lang="ru-RU" altLang="ru-RU"/>
          </a:p>
        </p:txBody>
      </p:sp>
      <p:sp>
        <p:nvSpPr>
          <p:cNvPr id="3" name="Footer Placeholder 2"/>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4" name="Slide Number Placeholder 3"/>
          <p:cNvSpPr>
            <a:spLocks noGrp="1"/>
          </p:cNvSpPr>
          <p:nvPr>
            <p:ph type="sldNum" sz="quarter" idx="12"/>
          </p:nvPr>
        </p:nvSpPr>
        <p:spPr/>
        <p:txBody>
          <a:bodyPr/>
          <a:lstStyle>
            <a:lvl1pPr>
              <a:defRPr/>
            </a:lvl1pPr>
          </a:lstStyle>
          <a:p>
            <a:fld id="{5810392C-6F7C-4330-A91D-8895EBDD3B1A}" type="slidenum">
              <a:rPr lang="ru-RU" altLang="ru-RU"/>
              <a:pPr/>
              <a:t>‹#›</a:t>
            </a:fld>
            <a:endParaRPr lang="ru-RU" altLang="ru-RU"/>
          </a:p>
        </p:txBody>
      </p:sp>
    </p:spTree>
    <p:extLst>
      <p:ext uri="{BB962C8B-B14F-4D97-AF65-F5344CB8AC3E}">
        <p14:creationId xmlns:p14="http://schemas.microsoft.com/office/powerpoint/2010/main" val="3619621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9F275FB-9195-491C-82D4-F1F27B2FD7A5}" type="datetime1">
              <a:rPr lang="en-US" altLang="ru-RU" smtClean="0"/>
              <a:t>5/9/2023</a:t>
            </a:fld>
            <a:endParaRPr lang="ru-RU" altLang="ru-RU"/>
          </a:p>
        </p:txBody>
      </p:sp>
      <p:sp>
        <p:nvSpPr>
          <p:cNvPr id="6" name="Footer Placeholder 5"/>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7" name="Slide Number Placeholder 6"/>
          <p:cNvSpPr>
            <a:spLocks noGrp="1"/>
          </p:cNvSpPr>
          <p:nvPr>
            <p:ph type="sldNum" sz="quarter" idx="12"/>
          </p:nvPr>
        </p:nvSpPr>
        <p:spPr/>
        <p:txBody>
          <a:bodyPr/>
          <a:lstStyle>
            <a:lvl1pPr>
              <a:defRPr/>
            </a:lvl1pPr>
          </a:lstStyle>
          <a:p>
            <a:fld id="{9F7F46C2-FFEC-4EBF-9EFC-0C396C862D38}" type="slidenum">
              <a:rPr lang="ru-RU" altLang="ru-RU"/>
              <a:pPr/>
              <a:t>‹#›</a:t>
            </a:fld>
            <a:endParaRPr lang="ru-RU" altLang="ru-RU"/>
          </a:p>
        </p:txBody>
      </p:sp>
    </p:spTree>
    <p:extLst>
      <p:ext uri="{BB962C8B-B14F-4D97-AF65-F5344CB8AC3E}">
        <p14:creationId xmlns:p14="http://schemas.microsoft.com/office/powerpoint/2010/main" val="1097086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F44447CA-8BE4-4C36-989F-39F4C62ADBAC}" type="datetime1">
              <a:rPr lang="en-US" altLang="ru-RU" smtClean="0"/>
              <a:t>5/9/2023</a:t>
            </a:fld>
            <a:endParaRPr lang="en-GB" altLang="ru-RU"/>
          </a:p>
        </p:txBody>
      </p:sp>
      <p:sp>
        <p:nvSpPr>
          <p:cNvPr id="5" name="Footer Placeholder 4"/>
          <p:cNvSpPr>
            <a:spLocks noGrp="1"/>
          </p:cNvSpPr>
          <p:nvPr>
            <p:ph type="ftr" sz="quarter" idx="11"/>
          </p:nvPr>
        </p:nvSpPr>
        <p:spPr/>
        <p:txBody>
          <a:bodyPr/>
          <a:lstStyle>
            <a:lvl1pPr>
              <a:defRPr/>
            </a:lvl1pPr>
          </a:lstStyle>
          <a:p>
            <a:r>
              <a:rPr lang="en-GB" altLang="ru-RU"/>
              <a:t>Designed by PoweredTemplate.com</a:t>
            </a:r>
          </a:p>
        </p:txBody>
      </p:sp>
      <p:sp>
        <p:nvSpPr>
          <p:cNvPr id="6" name="Slide Number Placeholder 5"/>
          <p:cNvSpPr>
            <a:spLocks noGrp="1"/>
          </p:cNvSpPr>
          <p:nvPr>
            <p:ph type="sldNum" sz="quarter" idx="12"/>
          </p:nvPr>
        </p:nvSpPr>
        <p:spPr/>
        <p:txBody>
          <a:bodyPr/>
          <a:lstStyle>
            <a:lvl1pPr>
              <a:defRPr/>
            </a:lvl1pPr>
          </a:lstStyle>
          <a:p>
            <a:fld id="{E5E5538A-7201-4EFD-AB34-9802E43D660A}" type="slidenum">
              <a:rPr lang="en-GB" altLang="ru-RU"/>
              <a:pPr/>
              <a:t>‹#›</a:t>
            </a:fld>
            <a:endParaRPr lang="en-GB" altLang="ru-RU"/>
          </a:p>
        </p:txBody>
      </p:sp>
    </p:spTree>
    <p:extLst>
      <p:ext uri="{BB962C8B-B14F-4D97-AF65-F5344CB8AC3E}">
        <p14:creationId xmlns:p14="http://schemas.microsoft.com/office/powerpoint/2010/main" val="1003710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7CAA96FC-B661-41DE-B74C-AFA8EBE386F3}" type="datetime1">
              <a:rPr lang="en-US" altLang="ru-RU" smtClean="0"/>
              <a:t>5/9/2023</a:t>
            </a:fld>
            <a:endParaRPr lang="ru-RU" altLang="ru-RU"/>
          </a:p>
        </p:txBody>
      </p:sp>
      <p:sp>
        <p:nvSpPr>
          <p:cNvPr id="6" name="Footer Placeholder 5"/>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7" name="Slide Number Placeholder 6"/>
          <p:cNvSpPr>
            <a:spLocks noGrp="1"/>
          </p:cNvSpPr>
          <p:nvPr>
            <p:ph type="sldNum" sz="quarter" idx="12"/>
          </p:nvPr>
        </p:nvSpPr>
        <p:spPr/>
        <p:txBody>
          <a:bodyPr/>
          <a:lstStyle>
            <a:lvl1pPr>
              <a:defRPr/>
            </a:lvl1pPr>
          </a:lstStyle>
          <a:p>
            <a:fld id="{F8BEFCBC-1A18-4E8E-9B76-BCF59AA81CA9}" type="slidenum">
              <a:rPr lang="ru-RU" altLang="ru-RU"/>
              <a:pPr/>
              <a:t>‹#›</a:t>
            </a:fld>
            <a:endParaRPr lang="ru-RU" altLang="ru-RU"/>
          </a:p>
        </p:txBody>
      </p:sp>
    </p:spTree>
    <p:extLst>
      <p:ext uri="{BB962C8B-B14F-4D97-AF65-F5344CB8AC3E}">
        <p14:creationId xmlns:p14="http://schemas.microsoft.com/office/powerpoint/2010/main" val="1040266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15ACC438-CD97-487D-9AAD-21E5B8DA34EF}" type="datetime1">
              <a:rPr lang="en-US" altLang="ru-RU" smtClean="0"/>
              <a:t>5/9/2023</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1E393A49-9558-48EE-9ADD-E5D965E2F411}" type="slidenum">
              <a:rPr lang="ru-RU" altLang="ru-RU"/>
              <a:pPr/>
              <a:t>‹#›</a:t>
            </a:fld>
            <a:endParaRPr lang="ru-RU" altLang="ru-RU"/>
          </a:p>
        </p:txBody>
      </p:sp>
    </p:spTree>
    <p:extLst>
      <p:ext uri="{BB962C8B-B14F-4D97-AF65-F5344CB8AC3E}">
        <p14:creationId xmlns:p14="http://schemas.microsoft.com/office/powerpoint/2010/main" val="3007377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2938" y="260350"/>
            <a:ext cx="1693862" cy="5865813"/>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1908175" y="260350"/>
            <a:ext cx="4932363" cy="5865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05827C1A-5735-489D-9E72-3D79A81B51E6}" type="datetime1">
              <a:rPr lang="en-US" altLang="ru-RU" smtClean="0"/>
              <a:t>5/9/2023</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C3F19234-FE4F-4455-920C-22BABEA424FA}" type="slidenum">
              <a:rPr lang="ru-RU" altLang="ru-RU"/>
              <a:pPr/>
              <a:t>‹#›</a:t>
            </a:fld>
            <a:endParaRPr lang="ru-RU" altLang="ru-RU"/>
          </a:p>
        </p:txBody>
      </p:sp>
    </p:spTree>
    <p:extLst>
      <p:ext uri="{BB962C8B-B14F-4D97-AF65-F5344CB8AC3E}">
        <p14:creationId xmlns:p14="http://schemas.microsoft.com/office/powerpoint/2010/main" val="3955614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6EA5222-2E79-4A93-9F6B-B4E43AE614EC}" type="datetime1">
              <a:rPr lang="en-US" altLang="ru-RU" smtClean="0"/>
              <a:t>5/9/2023</a:t>
            </a:fld>
            <a:endParaRPr lang="en-GB" altLang="ru-RU"/>
          </a:p>
        </p:txBody>
      </p:sp>
      <p:sp>
        <p:nvSpPr>
          <p:cNvPr id="5" name="Footer Placeholder 4"/>
          <p:cNvSpPr>
            <a:spLocks noGrp="1"/>
          </p:cNvSpPr>
          <p:nvPr>
            <p:ph type="ftr" sz="quarter" idx="11"/>
          </p:nvPr>
        </p:nvSpPr>
        <p:spPr/>
        <p:txBody>
          <a:bodyPr/>
          <a:lstStyle>
            <a:lvl1pPr>
              <a:defRPr/>
            </a:lvl1pPr>
          </a:lstStyle>
          <a:p>
            <a:r>
              <a:rPr lang="en-GB" altLang="ru-RU"/>
              <a:t>Designed by PoweredTemplate.com</a:t>
            </a:r>
          </a:p>
        </p:txBody>
      </p:sp>
      <p:sp>
        <p:nvSpPr>
          <p:cNvPr id="6" name="Slide Number Placeholder 5"/>
          <p:cNvSpPr>
            <a:spLocks noGrp="1"/>
          </p:cNvSpPr>
          <p:nvPr>
            <p:ph type="sldNum" sz="quarter" idx="12"/>
          </p:nvPr>
        </p:nvSpPr>
        <p:spPr/>
        <p:txBody>
          <a:bodyPr/>
          <a:lstStyle>
            <a:lvl1pPr>
              <a:defRPr/>
            </a:lvl1pPr>
          </a:lstStyle>
          <a:p>
            <a:fld id="{82DEC701-C8DD-4047-90F3-072ED4224A54}" type="slidenum">
              <a:rPr lang="en-GB" altLang="ru-RU"/>
              <a:pPr/>
              <a:t>‹#›</a:t>
            </a:fld>
            <a:endParaRPr lang="en-GB" altLang="ru-RU"/>
          </a:p>
        </p:txBody>
      </p:sp>
    </p:spTree>
    <p:extLst>
      <p:ext uri="{BB962C8B-B14F-4D97-AF65-F5344CB8AC3E}">
        <p14:creationId xmlns:p14="http://schemas.microsoft.com/office/powerpoint/2010/main" val="3462891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468313" y="1844675"/>
            <a:ext cx="4027487" cy="388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4648200" y="1844675"/>
            <a:ext cx="4027488" cy="388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lvl1pPr>
              <a:defRPr/>
            </a:lvl1pPr>
          </a:lstStyle>
          <a:p>
            <a:fld id="{37F5CEB9-9775-4990-ABF9-84298F30ABC1}" type="datetime1">
              <a:rPr lang="en-US" altLang="ru-RU" smtClean="0"/>
              <a:t>5/9/2023</a:t>
            </a:fld>
            <a:endParaRPr lang="en-GB" altLang="ru-RU"/>
          </a:p>
        </p:txBody>
      </p:sp>
      <p:sp>
        <p:nvSpPr>
          <p:cNvPr id="6" name="Footer Placeholder 5"/>
          <p:cNvSpPr>
            <a:spLocks noGrp="1"/>
          </p:cNvSpPr>
          <p:nvPr>
            <p:ph type="ftr" sz="quarter" idx="11"/>
          </p:nvPr>
        </p:nvSpPr>
        <p:spPr/>
        <p:txBody>
          <a:bodyPr/>
          <a:lstStyle>
            <a:lvl1pPr>
              <a:defRPr/>
            </a:lvl1pPr>
          </a:lstStyle>
          <a:p>
            <a:r>
              <a:rPr lang="en-GB" altLang="ru-RU"/>
              <a:t>Designed by PoweredTemplate.com</a:t>
            </a:r>
          </a:p>
        </p:txBody>
      </p:sp>
      <p:sp>
        <p:nvSpPr>
          <p:cNvPr id="7" name="Slide Number Placeholder 6"/>
          <p:cNvSpPr>
            <a:spLocks noGrp="1"/>
          </p:cNvSpPr>
          <p:nvPr>
            <p:ph type="sldNum" sz="quarter" idx="12"/>
          </p:nvPr>
        </p:nvSpPr>
        <p:spPr/>
        <p:txBody>
          <a:bodyPr/>
          <a:lstStyle>
            <a:lvl1pPr>
              <a:defRPr/>
            </a:lvl1pPr>
          </a:lstStyle>
          <a:p>
            <a:fld id="{96F4B2B4-6CEC-43FC-A644-164180AB6DA4}" type="slidenum">
              <a:rPr lang="en-GB" altLang="ru-RU"/>
              <a:pPr/>
              <a:t>‹#›</a:t>
            </a:fld>
            <a:endParaRPr lang="en-GB" altLang="ru-RU"/>
          </a:p>
        </p:txBody>
      </p:sp>
    </p:spTree>
    <p:extLst>
      <p:ext uri="{BB962C8B-B14F-4D97-AF65-F5344CB8AC3E}">
        <p14:creationId xmlns:p14="http://schemas.microsoft.com/office/powerpoint/2010/main" val="1510900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lvl1pPr>
              <a:defRPr/>
            </a:lvl1pPr>
          </a:lstStyle>
          <a:p>
            <a:fld id="{B3409580-58FC-4C70-9E91-129CFD8A1A18}" type="datetime1">
              <a:rPr lang="en-US" altLang="ru-RU" smtClean="0"/>
              <a:t>5/9/2023</a:t>
            </a:fld>
            <a:endParaRPr lang="en-GB" altLang="ru-RU"/>
          </a:p>
        </p:txBody>
      </p:sp>
      <p:sp>
        <p:nvSpPr>
          <p:cNvPr id="8" name="Footer Placeholder 7"/>
          <p:cNvSpPr>
            <a:spLocks noGrp="1"/>
          </p:cNvSpPr>
          <p:nvPr>
            <p:ph type="ftr" sz="quarter" idx="11"/>
          </p:nvPr>
        </p:nvSpPr>
        <p:spPr/>
        <p:txBody>
          <a:bodyPr/>
          <a:lstStyle>
            <a:lvl1pPr>
              <a:defRPr/>
            </a:lvl1pPr>
          </a:lstStyle>
          <a:p>
            <a:r>
              <a:rPr lang="en-GB" altLang="ru-RU"/>
              <a:t>Designed by PoweredTemplate.com</a:t>
            </a:r>
          </a:p>
        </p:txBody>
      </p:sp>
      <p:sp>
        <p:nvSpPr>
          <p:cNvPr id="9" name="Slide Number Placeholder 8"/>
          <p:cNvSpPr>
            <a:spLocks noGrp="1"/>
          </p:cNvSpPr>
          <p:nvPr>
            <p:ph type="sldNum" sz="quarter" idx="12"/>
          </p:nvPr>
        </p:nvSpPr>
        <p:spPr/>
        <p:txBody>
          <a:bodyPr/>
          <a:lstStyle>
            <a:lvl1pPr>
              <a:defRPr/>
            </a:lvl1pPr>
          </a:lstStyle>
          <a:p>
            <a:fld id="{FCA8F1DB-9AF4-4879-9FA3-A832FBCAB372}" type="slidenum">
              <a:rPr lang="en-GB" altLang="ru-RU"/>
              <a:pPr/>
              <a:t>‹#›</a:t>
            </a:fld>
            <a:endParaRPr lang="en-GB" altLang="ru-RU"/>
          </a:p>
        </p:txBody>
      </p:sp>
    </p:spTree>
    <p:extLst>
      <p:ext uri="{BB962C8B-B14F-4D97-AF65-F5344CB8AC3E}">
        <p14:creationId xmlns:p14="http://schemas.microsoft.com/office/powerpoint/2010/main" val="2277309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lvl1pPr>
              <a:defRPr/>
            </a:lvl1pPr>
          </a:lstStyle>
          <a:p>
            <a:fld id="{21639A32-B2DF-4001-82A1-2EC7153F7AA3}" type="datetime1">
              <a:rPr lang="en-US" altLang="ru-RU" smtClean="0"/>
              <a:t>5/9/2023</a:t>
            </a:fld>
            <a:endParaRPr lang="en-GB" altLang="ru-RU"/>
          </a:p>
        </p:txBody>
      </p:sp>
      <p:sp>
        <p:nvSpPr>
          <p:cNvPr id="4" name="Footer Placeholder 3"/>
          <p:cNvSpPr>
            <a:spLocks noGrp="1"/>
          </p:cNvSpPr>
          <p:nvPr>
            <p:ph type="ftr" sz="quarter" idx="11"/>
          </p:nvPr>
        </p:nvSpPr>
        <p:spPr/>
        <p:txBody>
          <a:bodyPr/>
          <a:lstStyle>
            <a:lvl1pPr>
              <a:defRPr/>
            </a:lvl1pPr>
          </a:lstStyle>
          <a:p>
            <a:r>
              <a:rPr lang="en-GB" altLang="ru-RU"/>
              <a:t>Designed by PoweredTemplate.com</a:t>
            </a:r>
          </a:p>
        </p:txBody>
      </p:sp>
      <p:sp>
        <p:nvSpPr>
          <p:cNvPr id="5" name="Slide Number Placeholder 4"/>
          <p:cNvSpPr>
            <a:spLocks noGrp="1"/>
          </p:cNvSpPr>
          <p:nvPr>
            <p:ph type="sldNum" sz="quarter" idx="12"/>
          </p:nvPr>
        </p:nvSpPr>
        <p:spPr/>
        <p:txBody>
          <a:bodyPr/>
          <a:lstStyle>
            <a:lvl1pPr>
              <a:defRPr/>
            </a:lvl1pPr>
          </a:lstStyle>
          <a:p>
            <a:fld id="{A788F423-A211-46C4-A854-F4F9E96D71AA}" type="slidenum">
              <a:rPr lang="en-GB" altLang="ru-RU"/>
              <a:pPr/>
              <a:t>‹#›</a:t>
            </a:fld>
            <a:endParaRPr lang="en-GB" altLang="ru-RU"/>
          </a:p>
        </p:txBody>
      </p:sp>
    </p:spTree>
    <p:extLst>
      <p:ext uri="{BB962C8B-B14F-4D97-AF65-F5344CB8AC3E}">
        <p14:creationId xmlns:p14="http://schemas.microsoft.com/office/powerpoint/2010/main" val="2862030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BE78A239-9DD9-4A48-ADF6-0F708A41DBF9}" type="datetime1">
              <a:rPr lang="en-US" altLang="ru-RU" smtClean="0"/>
              <a:t>5/9/2023</a:t>
            </a:fld>
            <a:endParaRPr lang="en-GB" altLang="ru-RU"/>
          </a:p>
        </p:txBody>
      </p:sp>
      <p:sp>
        <p:nvSpPr>
          <p:cNvPr id="3" name="Footer Placeholder 2"/>
          <p:cNvSpPr>
            <a:spLocks noGrp="1"/>
          </p:cNvSpPr>
          <p:nvPr>
            <p:ph type="ftr" sz="quarter" idx="11"/>
          </p:nvPr>
        </p:nvSpPr>
        <p:spPr/>
        <p:txBody>
          <a:bodyPr/>
          <a:lstStyle>
            <a:lvl1pPr>
              <a:defRPr/>
            </a:lvl1pPr>
          </a:lstStyle>
          <a:p>
            <a:r>
              <a:rPr lang="en-GB" altLang="ru-RU"/>
              <a:t>Designed by PoweredTemplate.com</a:t>
            </a:r>
          </a:p>
        </p:txBody>
      </p:sp>
      <p:sp>
        <p:nvSpPr>
          <p:cNvPr id="4" name="Slide Number Placeholder 3"/>
          <p:cNvSpPr>
            <a:spLocks noGrp="1"/>
          </p:cNvSpPr>
          <p:nvPr>
            <p:ph type="sldNum" sz="quarter" idx="12"/>
          </p:nvPr>
        </p:nvSpPr>
        <p:spPr/>
        <p:txBody>
          <a:bodyPr/>
          <a:lstStyle>
            <a:lvl1pPr>
              <a:defRPr/>
            </a:lvl1pPr>
          </a:lstStyle>
          <a:p>
            <a:fld id="{AD0AD4C7-DB18-42DF-BE91-2FBE404B8788}" type="slidenum">
              <a:rPr lang="en-GB" altLang="ru-RU"/>
              <a:pPr/>
              <a:t>‹#›</a:t>
            </a:fld>
            <a:endParaRPr lang="en-GB" altLang="ru-RU"/>
          </a:p>
        </p:txBody>
      </p:sp>
    </p:spTree>
    <p:extLst>
      <p:ext uri="{BB962C8B-B14F-4D97-AF65-F5344CB8AC3E}">
        <p14:creationId xmlns:p14="http://schemas.microsoft.com/office/powerpoint/2010/main" val="496321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ACDF834C-D420-4F94-9E57-60B5188D687E}" type="datetime1">
              <a:rPr lang="en-US" altLang="ru-RU" smtClean="0"/>
              <a:t>5/9/2023</a:t>
            </a:fld>
            <a:endParaRPr lang="en-GB" altLang="ru-RU"/>
          </a:p>
        </p:txBody>
      </p:sp>
      <p:sp>
        <p:nvSpPr>
          <p:cNvPr id="6" name="Footer Placeholder 5"/>
          <p:cNvSpPr>
            <a:spLocks noGrp="1"/>
          </p:cNvSpPr>
          <p:nvPr>
            <p:ph type="ftr" sz="quarter" idx="11"/>
          </p:nvPr>
        </p:nvSpPr>
        <p:spPr/>
        <p:txBody>
          <a:bodyPr/>
          <a:lstStyle>
            <a:lvl1pPr>
              <a:defRPr/>
            </a:lvl1pPr>
          </a:lstStyle>
          <a:p>
            <a:r>
              <a:rPr lang="en-GB" altLang="ru-RU"/>
              <a:t>Designed by PoweredTemplate.com</a:t>
            </a:r>
          </a:p>
        </p:txBody>
      </p:sp>
      <p:sp>
        <p:nvSpPr>
          <p:cNvPr id="7" name="Slide Number Placeholder 6"/>
          <p:cNvSpPr>
            <a:spLocks noGrp="1"/>
          </p:cNvSpPr>
          <p:nvPr>
            <p:ph type="sldNum" sz="quarter" idx="12"/>
          </p:nvPr>
        </p:nvSpPr>
        <p:spPr/>
        <p:txBody>
          <a:bodyPr/>
          <a:lstStyle>
            <a:lvl1pPr>
              <a:defRPr/>
            </a:lvl1pPr>
          </a:lstStyle>
          <a:p>
            <a:fld id="{6FAEA5BC-1828-4FAA-B975-F81A7EAA110C}" type="slidenum">
              <a:rPr lang="en-GB" altLang="ru-RU"/>
              <a:pPr/>
              <a:t>‹#›</a:t>
            </a:fld>
            <a:endParaRPr lang="en-GB" altLang="ru-RU"/>
          </a:p>
        </p:txBody>
      </p:sp>
    </p:spTree>
    <p:extLst>
      <p:ext uri="{BB962C8B-B14F-4D97-AF65-F5344CB8AC3E}">
        <p14:creationId xmlns:p14="http://schemas.microsoft.com/office/powerpoint/2010/main" val="2093539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8F5E4307-5239-4B22-9AA2-CAFF6901EE6C}" type="datetime1">
              <a:rPr lang="en-US" altLang="ru-RU" smtClean="0"/>
              <a:t>5/9/2023</a:t>
            </a:fld>
            <a:endParaRPr lang="en-GB" altLang="ru-RU"/>
          </a:p>
        </p:txBody>
      </p:sp>
      <p:sp>
        <p:nvSpPr>
          <p:cNvPr id="6" name="Footer Placeholder 5"/>
          <p:cNvSpPr>
            <a:spLocks noGrp="1"/>
          </p:cNvSpPr>
          <p:nvPr>
            <p:ph type="ftr" sz="quarter" idx="11"/>
          </p:nvPr>
        </p:nvSpPr>
        <p:spPr/>
        <p:txBody>
          <a:bodyPr/>
          <a:lstStyle>
            <a:lvl1pPr>
              <a:defRPr/>
            </a:lvl1pPr>
          </a:lstStyle>
          <a:p>
            <a:r>
              <a:rPr lang="en-GB" altLang="ru-RU"/>
              <a:t>Designed by PoweredTemplate.com</a:t>
            </a:r>
          </a:p>
        </p:txBody>
      </p:sp>
      <p:sp>
        <p:nvSpPr>
          <p:cNvPr id="7" name="Slide Number Placeholder 6"/>
          <p:cNvSpPr>
            <a:spLocks noGrp="1"/>
          </p:cNvSpPr>
          <p:nvPr>
            <p:ph type="sldNum" sz="quarter" idx="12"/>
          </p:nvPr>
        </p:nvSpPr>
        <p:spPr/>
        <p:txBody>
          <a:bodyPr/>
          <a:lstStyle>
            <a:lvl1pPr>
              <a:defRPr/>
            </a:lvl1pPr>
          </a:lstStyle>
          <a:p>
            <a:fld id="{B0421D2B-6A9D-4D45-B641-D37A5D3F4975}" type="slidenum">
              <a:rPr lang="en-GB" altLang="ru-RU"/>
              <a:pPr/>
              <a:t>‹#›</a:t>
            </a:fld>
            <a:endParaRPr lang="en-GB" altLang="ru-RU"/>
          </a:p>
        </p:txBody>
      </p:sp>
    </p:spTree>
    <p:extLst>
      <p:ext uri="{BB962C8B-B14F-4D97-AF65-F5344CB8AC3E}">
        <p14:creationId xmlns:p14="http://schemas.microsoft.com/office/powerpoint/2010/main" val="81560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260350"/>
            <a:ext cx="8207375"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endParaRPr lang="ru-RU" altLang="ru-RU"/>
          </a:p>
        </p:txBody>
      </p:sp>
      <p:sp>
        <p:nvSpPr>
          <p:cNvPr id="1027" name="Rectangle 3"/>
          <p:cNvSpPr>
            <a:spLocks noGrp="1" noChangeArrowheads="1"/>
          </p:cNvSpPr>
          <p:nvPr>
            <p:ph type="body" idx="1"/>
          </p:nvPr>
        </p:nvSpPr>
        <p:spPr bwMode="auto">
          <a:xfrm>
            <a:off x="468313" y="1844675"/>
            <a:ext cx="8207375"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endParaRPr lang="ru-RU" altLang="ru-RU"/>
          </a:p>
        </p:txBody>
      </p:sp>
      <p:sp>
        <p:nvSpPr>
          <p:cNvPr id="1035" name="Rectangle 11"/>
          <p:cNvSpPr>
            <a:spLocks noGrp="1" noChangeArrowheads="1"/>
          </p:cNvSpPr>
          <p:nvPr>
            <p:ph type="dt" sz="half" idx="2"/>
          </p:nvPr>
        </p:nvSpPr>
        <p:spPr bwMode="auto">
          <a:xfrm>
            <a:off x="457200" y="6453188"/>
            <a:ext cx="2133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b="0">
                <a:solidFill>
                  <a:schemeClr val="tx1"/>
                </a:solidFill>
                <a:latin typeface="+mn-lt"/>
              </a:defRPr>
            </a:lvl1pPr>
          </a:lstStyle>
          <a:p>
            <a:fld id="{F66C408D-07C2-4EAF-9FBF-FEE536C8C4E3}" type="datetime1">
              <a:rPr lang="en-US" altLang="ru-RU" smtClean="0"/>
              <a:t>5/9/2023</a:t>
            </a:fld>
            <a:endParaRPr lang="en-GB" altLang="ru-RU"/>
          </a:p>
        </p:txBody>
      </p:sp>
      <p:sp>
        <p:nvSpPr>
          <p:cNvPr id="1036" name="Rectangle 12"/>
          <p:cNvSpPr>
            <a:spLocks noGrp="1" noChangeArrowheads="1"/>
          </p:cNvSpPr>
          <p:nvPr>
            <p:ph type="ftr" sz="quarter" idx="3"/>
          </p:nvPr>
        </p:nvSpPr>
        <p:spPr bwMode="auto">
          <a:xfrm>
            <a:off x="3124200" y="6453188"/>
            <a:ext cx="2895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900" b="0">
                <a:solidFill>
                  <a:schemeClr val="tx1"/>
                </a:solidFill>
                <a:latin typeface="+mn-lt"/>
              </a:defRPr>
            </a:lvl1pPr>
          </a:lstStyle>
          <a:p>
            <a:r>
              <a:rPr lang="en-GB" altLang="ru-RU"/>
              <a:t>Designed by PoweredTemplate.com</a:t>
            </a:r>
          </a:p>
        </p:txBody>
      </p:sp>
      <p:sp>
        <p:nvSpPr>
          <p:cNvPr id="1037" name="Rectangle 13"/>
          <p:cNvSpPr>
            <a:spLocks noGrp="1" noChangeArrowheads="1"/>
          </p:cNvSpPr>
          <p:nvPr>
            <p:ph type="sldNum" sz="quarter" idx="4"/>
          </p:nvPr>
        </p:nvSpPr>
        <p:spPr bwMode="auto">
          <a:xfrm>
            <a:off x="6553200" y="6453188"/>
            <a:ext cx="2133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b="0">
                <a:solidFill>
                  <a:schemeClr val="tx1"/>
                </a:solidFill>
                <a:latin typeface="+mn-lt"/>
              </a:defRPr>
            </a:lvl1pPr>
          </a:lstStyle>
          <a:p>
            <a:fld id="{175F2890-4702-4416-83C1-57FBBFEA007C}" type="slidenum">
              <a:rPr lang="en-GB" altLang="ru-RU" smtClean="0"/>
              <a:pPr/>
              <a:t>‹#›</a:t>
            </a:fld>
            <a:endParaRPr lang="en-GB" altLang="ru-RU"/>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3200">
          <a:solidFill>
            <a:srgbClr val="601010"/>
          </a:solidFill>
          <a:latin typeface="Georgia" pitchFamily="18" charset="0"/>
        </a:defRPr>
      </a:lvl2pPr>
      <a:lvl3pPr algn="l" rtl="0" eaLnBrk="1" fontAlgn="base" hangingPunct="1">
        <a:spcBef>
          <a:spcPct val="0"/>
        </a:spcBef>
        <a:spcAft>
          <a:spcPct val="0"/>
        </a:spcAft>
        <a:defRPr sz="3200">
          <a:solidFill>
            <a:srgbClr val="601010"/>
          </a:solidFill>
          <a:latin typeface="Georgia" pitchFamily="18" charset="0"/>
        </a:defRPr>
      </a:lvl3pPr>
      <a:lvl4pPr algn="l" rtl="0" eaLnBrk="1" fontAlgn="base" hangingPunct="1">
        <a:spcBef>
          <a:spcPct val="0"/>
        </a:spcBef>
        <a:spcAft>
          <a:spcPct val="0"/>
        </a:spcAft>
        <a:defRPr sz="3200">
          <a:solidFill>
            <a:srgbClr val="601010"/>
          </a:solidFill>
          <a:latin typeface="Georgia" pitchFamily="18" charset="0"/>
        </a:defRPr>
      </a:lvl4pPr>
      <a:lvl5pPr algn="l" rtl="0" eaLnBrk="1" fontAlgn="base" hangingPunct="1">
        <a:spcBef>
          <a:spcPct val="0"/>
        </a:spcBef>
        <a:spcAft>
          <a:spcPct val="0"/>
        </a:spcAft>
        <a:defRPr sz="3200">
          <a:solidFill>
            <a:srgbClr val="601010"/>
          </a:solidFill>
          <a:latin typeface="Georgia" pitchFamily="18" charset="0"/>
        </a:defRPr>
      </a:lvl5pPr>
      <a:lvl6pPr marL="457200" algn="l" rtl="0" eaLnBrk="1" fontAlgn="base" hangingPunct="1">
        <a:spcBef>
          <a:spcPct val="0"/>
        </a:spcBef>
        <a:spcAft>
          <a:spcPct val="0"/>
        </a:spcAft>
        <a:defRPr sz="3200">
          <a:solidFill>
            <a:srgbClr val="601010"/>
          </a:solidFill>
          <a:latin typeface="Georgia" pitchFamily="18" charset="0"/>
        </a:defRPr>
      </a:lvl6pPr>
      <a:lvl7pPr marL="914400" algn="l" rtl="0" eaLnBrk="1" fontAlgn="base" hangingPunct="1">
        <a:spcBef>
          <a:spcPct val="0"/>
        </a:spcBef>
        <a:spcAft>
          <a:spcPct val="0"/>
        </a:spcAft>
        <a:defRPr sz="3200">
          <a:solidFill>
            <a:srgbClr val="601010"/>
          </a:solidFill>
          <a:latin typeface="Georgia" pitchFamily="18" charset="0"/>
        </a:defRPr>
      </a:lvl7pPr>
      <a:lvl8pPr marL="1371600" algn="l" rtl="0" eaLnBrk="1" fontAlgn="base" hangingPunct="1">
        <a:spcBef>
          <a:spcPct val="0"/>
        </a:spcBef>
        <a:spcAft>
          <a:spcPct val="0"/>
        </a:spcAft>
        <a:defRPr sz="3200">
          <a:solidFill>
            <a:srgbClr val="601010"/>
          </a:solidFill>
          <a:latin typeface="Georgia" pitchFamily="18" charset="0"/>
        </a:defRPr>
      </a:lvl8pPr>
      <a:lvl9pPr marL="1828800" algn="l" rtl="0" eaLnBrk="1" fontAlgn="base" hangingPunct="1">
        <a:spcBef>
          <a:spcPct val="0"/>
        </a:spcBef>
        <a:spcAft>
          <a:spcPct val="0"/>
        </a:spcAft>
        <a:defRPr sz="3200">
          <a:solidFill>
            <a:srgbClr val="601010"/>
          </a:solidFill>
          <a:latin typeface="Georgia" pitchFamily="18"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rgbClr val="1C1C1C"/>
          </a:solidFill>
          <a:latin typeface="+mn-lt"/>
        </a:defRPr>
      </a:lvl6pPr>
      <a:lvl7pPr marL="2971800" indent="-228600" algn="l" rtl="0" eaLnBrk="1" fontAlgn="base" hangingPunct="1">
        <a:spcBef>
          <a:spcPct val="20000"/>
        </a:spcBef>
        <a:spcAft>
          <a:spcPct val="0"/>
        </a:spcAft>
        <a:buChar char="»"/>
        <a:defRPr sz="2000">
          <a:solidFill>
            <a:srgbClr val="1C1C1C"/>
          </a:solidFill>
          <a:latin typeface="+mn-lt"/>
        </a:defRPr>
      </a:lvl7pPr>
      <a:lvl8pPr marL="3429000" indent="-228600" algn="l" rtl="0" eaLnBrk="1" fontAlgn="base" hangingPunct="1">
        <a:spcBef>
          <a:spcPct val="20000"/>
        </a:spcBef>
        <a:spcAft>
          <a:spcPct val="0"/>
        </a:spcAft>
        <a:buChar char="»"/>
        <a:defRPr sz="2000">
          <a:solidFill>
            <a:srgbClr val="1C1C1C"/>
          </a:solidFill>
          <a:latin typeface="+mn-lt"/>
        </a:defRPr>
      </a:lvl8pPr>
      <a:lvl9pPr marL="3886200" indent="-228600" algn="l" rtl="0" eaLnBrk="1" fontAlgn="base" hangingPunct="1">
        <a:spcBef>
          <a:spcPct val="20000"/>
        </a:spcBef>
        <a:spcAft>
          <a:spcPct val="0"/>
        </a:spcAft>
        <a:buChar char="»"/>
        <a:defRPr sz="2000">
          <a:solidFill>
            <a:srgbClr val="1C1C1C"/>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908175" y="260350"/>
            <a:ext cx="67675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a:t>Click to edit Master title style</a:t>
            </a:r>
          </a:p>
        </p:txBody>
      </p:sp>
      <p:sp>
        <p:nvSpPr>
          <p:cNvPr id="190467" name="Rectangle 3"/>
          <p:cNvSpPr>
            <a:spLocks noGrp="1" noChangeArrowheads="1"/>
          </p:cNvSpPr>
          <p:nvPr>
            <p:ph type="body" idx="1"/>
          </p:nvPr>
        </p:nvSpPr>
        <p:spPr bwMode="auto">
          <a:xfrm>
            <a:off x="1908175" y="1600200"/>
            <a:ext cx="67786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Click to edit Master text styles</a:t>
            </a:r>
          </a:p>
          <a:p>
            <a:pPr lvl="1"/>
            <a:r>
              <a:rPr lang="ru-RU" altLang="ru-RU"/>
              <a:t>Second level</a:t>
            </a:r>
          </a:p>
          <a:p>
            <a:pPr lvl="2"/>
            <a:r>
              <a:rPr lang="ru-RU" altLang="ru-RU"/>
              <a:t>Third level</a:t>
            </a:r>
          </a:p>
          <a:p>
            <a:pPr lvl="3"/>
            <a:r>
              <a:rPr lang="ru-RU" altLang="ru-RU"/>
              <a:t>Fourth level</a:t>
            </a:r>
          </a:p>
          <a:p>
            <a:pPr lvl="4"/>
            <a:r>
              <a:rPr lang="ru-RU" altLang="ru-RU"/>
              <a:t>Fifth level</a:t>
            </a:r>
          </a:p>
        </p:txBody>
      </p:sp>
      <p:sp>
        <p:nvSpPr>
          <p:cNvPr id="190468" name="Rectangle 4"/>
          <p:cNvSpPr>
            <a:spLocks noGrp="1" noChangeArrowheads="1"/>
          </p:cNvSpPr>
          <p:nvPr>
            <p:ph type="dt" sz="half" idx="2"/>
          </p:nvPr>
        </p:nvSpPr>
        <p:spPr bwMode="auto">
          <a:xfrm>
            <a:off x="457200" y="6453188"/>
            <a:ext cx="2133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b="0">
                <a:solidFill>
                  <a:srgbClr val="1C1C1C"/>
                </a:solidFill>
                <a:latin typeface="+mn-lt"/>
              </a:defRPr>
            </a:lvl1pPr>
          </a:lstStyle>
          <a:p>
            <a:fld id="{F111C6DA-CF9A-4256-A6A9-D39B221A80C4}" type="datetime1">
              <a:rPr lang="en-US" altLang="ru-RU" smtClean="0"/>
              <a:t>5/9/2023</a:t>
            </a:fld>
            <a:endParaRPr lang="ru-RU" altLang="ru-RU"/>
          </a:p>
        </p:txBody>
      </p:sp>
      <p:sp>
        <p:nvSpPr>
          <p:cNvPr id="190469" name="Rectangle 5"/>
          <p:cNvSpPr>
            <a:spLocks noGrp="1" noChangeArrowheads="1"/>
          </p:cNvSpPr>
          <p:nvPr>
            <p:ph type="ftr" sz="quarter" idx="3"/>
          </p:nvPr>
        </p:nvSpPr>
        <p:spPr bwMode="auto">
          <a:xfrm>
            <a:off x="3124200" y="6453188"/>
            <a:ext cx="2895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900" b="0">
                <a:solidFill>
                  <a:srgbClr val="1C1C1C"/>
                </a:solidFill>
                <a:latin typeface="+mn-lt"/>
              </a:defRPr>
            </a:lvl1pPr>
          </a:lstStyle>
          <a:p>
            <a:r>
              <a:rPr lang="en-US" altLang="ru-RU"/>
              <a:t>Designed by PoweredTemplate.com</a:t>
            </a:r>
            <a:endParaRPr lang="ru-RU" altLang="ru-RU"/>
          </a:p>
        </p:txBody>
      </p:sp>
      <p:sp>
        <p:nvSpPr>
          <p:cNvPr id="190470" name="Rectangle 6"/>
          <p:cNvSpPr>
            <a:spLocks noGrp="1" noChangeArrowheads="1"/>
          </p:cNvSpPr>
          <p:nvPr>
            <p:ph type="sldNum" sz="quarter" idx="4"/>
          </p:nvPr>
        </p:nvSpPr>
        <p:spPr bwMode="auto">
          <a:xfrm>
            <a:off x="6553200" y="6453188"/>
            <a:ext cx="2133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b="0">
                <a:solidFill>
                  <a:srgbClr val="1C1C1C"/>
                </a:solidFill>
                <a:latin typeface="+mn-lt"/>
              </a:defRPr>
            </a:lvl1pPr>
          </a:lstStyle>
          <a:p>
            <a:fld id="{CB0A92F4-E498-4542-A6E5-AD0BFAF101AF}"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fontAlgn="base">
        <a:spcBef>
          <a:spcPct val="0"/>
        </a:spcBef>
        <a:spcAft>
          <a:spcPct val="0"/>
        </a:spcAft>
        <a:defRPr sz="3200">
          <a:solidFill>
            <a:srgbClr val="000000"/>
          </a:solidFill>
          <a:latin typeface="+mj-lt"/>
          <a:ea typeface="+mj-ea"/>
          <a:cs typeface="+mj-cs"/>
        </a:defRPr>
      </a:lvl1pPr>
      <a:lvl2pPr algn="l" rtl="0" fontAlgn="base">
        <a:spcBef>
          <a:spcPct val="0"/>
        </a:spcBef>
        <a:spcAft>
          <a:spcPct val="0"/>
        </a:spcAft>
        <a:defRPr sz="3200">
          <a:solidFill>
            <a:srgbClr val="601010"/>
          </a:solidFill>
          <a:latin typeface="Georgia" pitchFamily="18" charset="0"/>
        </a:defRPr>
      </a:lvl2pPr>
      <a:lvl3pPr algn="l" rtl="0" fontAlgn="base">
        <a:spcBef>
          <a:spcPct val="0"/>
        </a:spcBef>
        <a:spcAft>
          <a:spcPct val="0"/>
        </a:spcAft>
        <a:defRPr sz="3200">
          <a:solidFill>
            <a:srgbClr val="601010"/>
          </a:solidFill>
          <a:latin typeface="Georgia" pitchFamily="18" charset="0"/>
        </a:defRPr>
      </a:lvl3pPr>
      <a:lvl4pPr algn="l" rtl="0" fontAlgn="base">
        <a:spcBef>
          <a:spcPct val="0"/>
        </a:spcBef>
        <a:spcAft>
          <a:spcPct val="0"/>
        </a:spcAft>
        <a:defRPr sz="3200">
          <a:solidFill>
            <a:srgbClr val="601010"/>
          </a:solidFill>
          <a:latin typeface="Georgia" pitchFamily="18" charset="0"/>
        </a:defRPr>
      </a:lvl4pPr>
      <a:lvl5pPr algn="l" rtl="0" fontAlgn="base">
        <a:spcBef>
          <a:spcPct val="0"/>
        </a:spcBef>
        <a:spcAft>
          <a:spcPct val="0"/>
        </a:spcAft>
        <a:defRPr sz="3200">
          <a:solidFill>
            <a:srgbClr val="601010"/>
          </a:solidFill>
          <a:latin typeface="Georgia" pitchFamily="18" charset="0"/>
        </a:defRPr>
      </a:lvl5pPr>
      <a:lvl6pPr marL="457200" algn="l" rtl="0" fontAlgn="base">
        <a:spcBef>
          <a:spcPct val="0"/>
        </a:spcBef>
        <a:spcAft>
          <a:spcPct val="0"/>
        </a:spcAft>
        <a:defRPr sz="3200">
          <a:solidFill>
            <a:srgbClr val="601010"/>
          </a:solidFill>
          <a:latin typeface="Georgia" pitchFamily="18" charset="0"/>
        </a:defRPr>
      </a:lvl6pPr>
      <a:lvl7pPr marL="914400" algn="l" rtl="0" fontAlgn="base">
        <a:spcBef>
          <a:spcPct val="0"/>
        </a:spcBef>
        <a:spcAft>
          <a:spcPct val="0"/>
        </a:spcAft>
        <a:defRPr sz="3200">
          <a:solidFill>
            <a:srgbClr val="601010"/>
          </a:solidFill>
          <a:latin typeface="Georgia" pitchFamily="18" charset="0"/>
        </a:defRPr>
      </a:lvl7pPr>
      <a:lvl8pPr marL="1371600" algn="l" rtl="0" fontAlgn="base">
        <a:spcBef>
          <a:spcPct val="0"/>
        </a:spcBef>
        <a:spcAft>
          <a:spcPct val="0"/>
        </a:spcAft>
        <a:defRPr sz="3200">
          <a:solidFill>
            <a:srgbClr val="601010"/>
          </a:solidFill>
          <a:latin typeface="Georgia" pitchFamily="18" charset="0"/>
        </a:defRPr>
      </a:lvl8pPr>
      <a:lvl9pPr marL="1828800" algn="l" rtl="0" fontAlgn="base">
        <a:spcBef>
          <a:spcPct val="0"/>
        </a:spcBef>
        <a:spcAft>
          <a:spcPct val="0"/>
        </a:spcAft>
        <a:defRPr sz="3200">
          <a:solidFill>
            <a:srgbClr val="601010"/>
          </a:solidFill>
          <a:latin typeface="Georgia" pitchFamily="18" charset="0"/>
        </a:defRPr>
      </a:lvl9pPr>
    </p:titleStyle>
    <p:bodyStyle>
      <a:lvl1pPr marL="342900" indent="-342900" algn="l" rtl="0" fontAlgn="base">
        <a:spcBef>
          <a:spcPct val="20000"/>
        </a:spcBef>
        <a:spcAft>
          <a:spcPct val="0"/>
        </a:spcAft>
        <a:buChar char="•"/>
        <a:defRPr sz="2000">
          <a:solidFill>
            <a:srgbClr val="1C1C1C"/>
          </a:solidFill>
          <a:latin typeface="+mn-lt"/>
          <a:ea typeface="+mn-ea"/>
          <a:cs typeface="+mn-cs"/>
        </a:defRPr>
      </a:lvl1pPr>
      <a:lvl2pPr marL="742950" indent="-285750" algn="l" rtl="0" fontAlgn="base">
        <a:spcBef>
          <a:spcPct val="20000"/>
        </a:spcBef>
        <a:spcAft>
          <a:spcPct val="0"/>
        </a:spcAft>
        <a:buChar char="–"/>
        <a:defRPr sz="2000">
          <a:solidFill>
            <a:srgbClr val="1C1C1C"/>
          </a:solidFill>
          <a:latin typeface="+mn-lt"/>
        </a:defRPr>
      </a:lvl2pPr>
      <a:lvl3pPr marL="1143000" indent="-228600" algn="l" rtl="0" fontAlgn="base">
        <a:spcBef>
          <a:spcPct val="20000"/>
        </a:spcBef>
        <a:spcAft>
          <a:spcPct val="0"/>
        </a:spcAft>
        <a:buChar char="•"/>
        <a:defRPr sz="2000">
          <a:solidFill>
            <a:srgbClr val="1C1C1C"/>
          </a:solidFill>
          <a:latin typeface="+mn-lt"/>
        </a:defRPr>
      </a:lvl3pPr>
      <a:lvl4pPr marL="1600200" indent="-228600" algn="l" rtl="0" fontAlgn="base">
        <a:spcBef>
          <a:spcPct val="20000"/>
        </a:spcBef>
        <a:spcAft>
          <a:spcPct val="0"/>
        </a:spcAft>
        <a:buChar char="–"/>
        <a:defRPr sz="2000">
          <a:solidFill>
            <a:srgbClr val="1C1C1C"/>
          </a:solidFill>
          <a:latin typeface="+mn-lt"/>
        </a:defRPr>
      </a:lvl4pPr>
      <a:lvl5pPr marL="2057400" indent="-228600" algn="l" rtl="0" fontAlgn="base">
        <a:spcBef>
          <a:spcPct val="20000"/>
        </a:spcBef>
        <a:spcAft>
          <a:spcPct val="0"/>
        </a:spcAft>
        <a:buChar char="»"/>
        <a:defRPr sz="2000">
          <a:solidFill>
            <a:srgbClr val="1C1C1C"/>
          </a:solidFill>
          <a:latin typeface="+mn-lt"/>
        </a:defRPr>
      </a:lvl5pPr>
      <a:lvl6pPr marL="2514600" indent="-228600" algn="l" rtl="0" fontAlgn="base">
        <a:spcBef>
          <a:spcPct val="20000"/>
        </a:spcBef>
        <a:spcAft>
          <a:spcPct val="0"/>
        </a:spcAft>
        <a:buChar char="»"/>
        <a:defRPr sz="2000">
          <a:solidFill>
            <a:srgbClr val="1C1C1C"/>
          </a:solidFill>
          <a:latin typeface="+mn-lt"/>
        </a:defRPr>
      </a:lvl6pPr>
      <a:lvl7pPr marL="2971800" indent="-228600" algn="l" rtl="0" fontAlgn="base">
        <a:spcBef>
          <a:spcPct val="20000"/>
        </a:spcBef>
        <a:spcAft>
          <a:spcPct val="0"/>
        </a:spcAft>
        <a:buChar char="»"/>
        <a:defRPr sz="2000">
          <a:solidFill>
            <a:srgbClr val="1C1C1C"/>
          </a:solidFill>
          <a:latin typeface="+mn-lt"/>
        </a:defRPr>
      </a:lvl7pPr>
      <a:lvl8pPr marL="3429000" indent="-228600" algn="l" rtl="0" fontAlgn="base">
        <a:spcBef>
          <a:spcPct val="20000"/>
        </a:spcBef>
        <a:spcAft>
          <a:spcPct val="0"/>
        </a:spcAft>
        <a:buChar char="»"/>
        <a:defRPr sz="2000">
          <a:solidFill>
            <a:srgbClr val="1C1C1C"/>
          </a:solidFill>
          <a:latin typeface="+mn-lt"/>
        </a:defRPr>
      </a:lvl8pPr>
      <a:lvl9pPr marL="3886200" indent="-228600" algn="l" rtl="0" fontAlgn="base">
        <a:spcBef>
          <a:spcPct val="20000"/>
        </a:spcBef>
        <a:spcAft>
          <a:spcPct val="0"/>
        </a:spcAft>
        <a:buChar char="»"/>
        <a:defRPr sz="2000">
          <a:solidFill>
            <a:srgbClr val="1C1C1C"/>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144431" y="3448804"/>
            <a:ext cx="5723713" cy="719907"/>
          </a:xfrm>
          <a:noFill/>
          <a:ln>
            <a:noFill/>
          </a:ln>
          <a:effectLst>
            <a:innerShdw blurRad="63500" dist="50800" dir="8100000">
              <a:prstClr val="black">
                <a:alpha val="50000"/>
              </a:prstClr>
            </a:innerShdw>
          </a:effectLst>
        </p:spPr>
        <p:txBody>
          <a:bodyPr anchor="b"/>
          <a:lstStyle/>
          <a:p>
            <a:pPr algn="l"/>
            <a:r>
              <a:rPr lang="en-US" altLang="ru-RU" sz="3900" dirty="0">
                <a:ea typeface="Roboto" pitchFamily="2" charset="0"/>
                <a:cs typeface="Arial" panose="020B0604020202020204" pitchFamily="34" charset="0"/>
              </a:rPr>
              <a:t>Solar Radiation Prediction</a:t>
            </a:r>
          </a:p>
        </p:txBody>
      </p:sp>
      <p:sp>
        <p:nvSpPr>
          <p:cNvPr id="34830" name="Rectangle 14"/>
          <p:cNvSpPr>
            <a:spLocks noChangeArrowheads="1"/>
          </p:cNvSpPr>
          <p:nvPr/>
        </p:nvSpPr>
        <p:spPr bwMode="auto">
          <a:xfrm>
            <a:off x="178771" y="4192315"/>
            <a:ext cx="4679082" cy="201639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lstStyle>
            <a:lvl1pPr algn="ctr">
              <a:spcBef>
                <a:spcPct val="20000"/>
              </a:spcBef>
              <a:defRPr sz="2000">
                <a:solidFill>
                  <a:srgbClr val="601010"/>
                </a:solidFill>
                <a:latin typeface="Georgia" pitchFamily="18" charset="0"/>
              </a:defRPr>
            </a:lvl1pPr>
            <a:lvl2pPr algn="ctr">
              <a:spcBef>
                <a:spcPct val="20000"/>
              </a:spcBef>
              <a:defRPr sz="2000">
                <a:solidFill>
                  <a:srgbClr val="1C1C1C"/>
                </a:solidFill>
                <a:latin typeface="Georgia" pitchFamily="18" charset="0"/>
              </a:defRPr>
            </a:lvl2pPr>
            <a:lvl3pPr algn="ctr">
              <a:spcBef>
                <a:spcPct val="20000"/>
              </a:spcBef>
              <a:defRPr sz="2000">
                <a:solidFill>
                  <a:srgbClr val="1C1C1C"/>
                </a:solidFill>
                <a:latin typeface="Georgia" pitchFamily="18" charset="0"/>
              </a:defRPr>
            </a:lvl3pPr>
            <a:lvl4pPr algn="ctr">
              <a:spcBef>
                <a:spcPct val="20000"/>
              </a:spcBef>
              <a:defRPr sz="2000">
                <a:solidFill>
                  <a:srgbClr val="1C1C1C"/>
                </a:solidFill>
                <a:latin typeface="Georgia" pitchFamily="18" charset="0"/>
              </a:defRPr>
            </a:lvl4pPr>
            <a:lvl5pPr algn="ctr">
              <a:spcBef>
                <a:spcPct val="20000"/>
              </a:spcBef>
              <a:defRPr sz="2000">
                <a:solidFill>
                  <a:srgbClr val="1C1C1C"/>
                </a:solidFill>
                <a:latin typeface="Georgia" pitchFamily="18" charset="0"/>
              </a:defRPr>
            </a:lvl5pPr>
            <a:lvl6pPr algn="ctr" fontAlgn="base">
              <a:spcBef>
                <a:spcPct val="20000"/>
              </a:spcBef>
              <a:spcAft>
                <a:spcPct val="0"/>
              </a:spcAft>
              <a:defRPr sz="2000">
                <a:solidFill>
                  <a:srgbClr val="1C1C1C"/>
                </a:solidFill>
                <a:latin typeface="Georgia" pitchFamily="18" charset="0"/>
              </a:defRPr>
            </a:lvl6pPr>
            <a:lvl7pPr algn="ctr" fontAlgn="base">
              <a:spcBef>
                <a:spcPct val="20000"/>
              </a:spcBef>
              <a:spcAft>
                <a:spcPct val="0"/>
              </a:spcAft>
              <a:defRPr sz="2000">
                <a:solidFill>
                  <a:srgbClr val="1C1C1C"/>
                </a:solidFill>
                <a:latin typeface="Georgia" pitchFamily="18" charset="0"/>
              </a:defRPr>
            </a:lvl7pPr>
            <a:lvl8pPr algn="ctr" fontAlgn="base">
              <a:spcBef>
                <a:spcPct val="20000"/>
              </a:spcBef>
              <a:spcAft>
                <a:spcPct val="0"/>
              </a:spcAft>
              <a:defRPr sz="2000">
                <a:solidFill>
                  <a:srgbClr val="1C1C1C"/>
                </a:solidFill>
                <a:latin typeface="Georgia" pitchFamily="18" charset="0"/>
              </a:defRPr>
            </a:lvl8pPr>
            <a:lvl9pPr algn="ctr" fontAlgn="base">
              <a:spcBef>
                <a:spcPct val="20000"/>
              </a:spcBef>
              <a:spcAft>
                <a:spcPct val="0"/>
              </a:spcAft>
              <a:defRPr sz="2000">
                <a:solidFill>
                  <a:srgbClr val="1C1C1C"/>
                </a:solidFill>
                <a:latin typeface="Georgia" pitchFamily="18" charset="0"/>
              </a:defRPr>
            </a:lvl9pPr>
          </a:lstStyle>
          <a:p>
            <a:pPr algn="l"/>
            <a:r>
              <a:rPr lang="en-US" altLang="ru-RU" sz="1800" b="0" dirty="0">
                <a:solidFill>
                  <a:schemeClr val="tx2"/>
                </a:solidFill>
                <a:latin typeface="+mn-lt"/>
                <a:ea typeface="Roboto light" pitchFamily="2" charset="0"/>
                <a:cs typeface="Arial" panose="020B0604020202020204" pitchFamily="34" charset="0"/>
              </a:rPr>
              <a:t>Prepared By:-</a:t>
            </a:r>
          </a:p>
          <a:p>
            <a:pPr algn="l"/>
            <a:r>
              <a:rPr lang="en-US" altLang="ru-RU" sz="1800" b="0" dirty="0" err="1">
                <a:solidFill>
                  <a:schemeClr val="tx2"/>
                </a:solidFill>
                <a:latin typeface="+mn-lt"/>
                <a:ea typeface="Roboto light" pitchFamily="2" charset="0"/>
                <a:cs typeface="Arial" panose="020B0604020202020204" pitchFamily="34" charset="0"/>
              </a:rPr>
              <a:t>Krupesh</a:t>
            </a:r>
            <a:r>
              <a:rPr lang="en-US" altLang="ru-RU" sz="1800" b="0" dirty="0">
                <a:solidFill>
                  <a:schemeClr val="tx2"/>
                </a:solidFill>
                <a:latin typeface="+mn-lt"/>
                <a:ea typeface="Roboto light" pitchFamily="2" charset="0"/>
                <a:cs typeface="Arial" panose="020B0604020202020204" pitchFamily="34" charset="0"/>
              </a:rPr>
              <a:t> Shah</a:t>
            </a:r>
          </a:p>
          <a:p>
            <a:pPr algn="l"/>
            <a:r>
              <a:rPr lang="en-US" altLang="ru-RU" sz="1800" b="0" dirty="0">
                <a:solidFill>
                  <a:schemeClr val="tx2"/>
                </a:solidFill>
                <a:latin typeface="+mn-lt"/>
                <a:ea typeface="Roboto light" pitchFamily="2" charset="0"/>
                <a:cs typeface="Arial" panose="020B0604020202020204" pitchFamily="34" charset="0"/>
              </a:rPr>
              <a:t>Shivani </a:t>
            </a:r>
            <a:r>
              <a:rPr lang="en-US" altLang="ru-RU" sz="1800" b="0" dirty="0" err="1">
                <a:solidFill>
                  <a:schemeClr val="tx2"/>
                </a:solidFill>
                <a:latin typeface="+mn-lt"/>
                <a:ea typeface="Roboto light" pitchFamily="2" charset="0"/>
                <a:cs typeface="Arial" panose="020B0604020202020204" pitchFamily="34" charset="0"/>
              </a:rPr>
              <a:t>Vaghasiya</a:t>
            </a:r>
            <a:endParaRPr lang="en-US" altLang="ru-RU" sz="1800" b="0" dirty="0">
              <a:solidFill>
                <a:schemeClr val="tx2"/>
              </a:solidFill>
              <a:latin typeface="+mn-lt"/>
              <a:ea typeface="Roboto light" pitchFamily="2" charset="0"/>
              <a:cs typeface="Arial" panose="020B0604020202020204" pitchFamily="34" charset="0"/>
            </a:endParaRPr>
          </a:p>
          <a:p>
            <a:pPr algn="l"/>
            <a:r>
              <a:rPr lang="en-US" altLang="ru-RU" sz="1800" b="0" dirty="0" err="1">
                <a:solidFill>
                  <a:schemeClr val="tx2"/>
                </a:solidFill>
                <a:latin typeface="+mn-lt"/>
                <a:ea typeface="Roboto light" pitchFamily="2" charset="0"/>
                <a:cs typeface="Arial" panose="020B0604020202020204" pitchFamily="34" charset="0"/>
              </a:rPr>
              <a:t>Nilang</a:t>
            </a:r>
            <a:r>
              <a:rPr lang="en-US" altLang="ru-RU" sz="1800" b="0" dirty="0">
                <a:solidFill>
                  <a:schemeClr val="tx2"/>
                </a:solidFill>
                <a:latin typeface="+mn-lt"/>
                <a:ea typeface="Roboto light" pitchFamily="2" charset="0"/>
                <a:cs typeface="Arial" panose="020B0604020202020204" pitchFamily="34" charset="0"/>
              </a:rPr>
              <a:t> Patel</a:t>
            </a:r>
          </a:p>
          <a:p>
            <a:pPr algn="l"/>
            <a:r>
              <a:rPr lang="en-US" altLang="ru-RU" sz="1800" b="0" dirty="0">
                <a:solidFill>
                  <a:schemeClr val="tx2"/>
                </a:solidFill>
                <a:latin typeface="+mn-lt"/>
                <a:ea typeface="Roboto light" pitchFamily="2" charset="0"/>
                <a:cs typeface="Arial" panose="020B0604020202020204" pitchFamily="34" charset="0"/>
              </a:rPr>
              <a:t>Sagar </a:t>
            </a:r>
            <a:r>
              <a:rPr lang="en-US" altLang="ru-RU" sz="1800" b="0" dirty="0" err="1">
                <a:solidFill>
                  <a:schemeClr val="tx2"/>
                </a:solidFill>
                <a:latin typeface="+mn-lt"/>
                <a:ea typeface="Roboto light" pitchFamily="2" charset="0"/>
                <a:cs typeface="Arial" panose="020B0604020202020204" pitchFamily="34" charset="0"/>
              </a:rPr>
              <a:t>Kokku</a:t>
            </a:r>
            <a:endParaRPr lang="en-US" altLang="ru-RU" sz="1800" b="0" dirty="0">
              <a:solidFill>
                <a:schemeClr val="tx2"/>
              </a:solidFill>
              <a:latin typeface="+mn-lt"/>
              <a:ea typeface="Roboto light" pitchFamily="2" charset="0"/>
              <a:cs typeface="Arial" panose="020B0604020202020204" pitchFamily="34" charset="0"/>
            </a:endParaRPr>
          </a:p>
          <a:p>
            <a:pPr algn="l"/>
            <a:r>
              <a:rPr lang="en-US" altLang="ru-RU" sz="1800" b="0" dirty="0">
                <a:solidFill>
                  <a:schemeClr val="tx2"/>
                </a:solidFill>
                <a:latin typeface="+mn-lt"/>
                <a:ea typeface="Roboto light" pitchFamily="2" charset="0"/>
                <a:cs typeface="Arial" panose="020B0604020202020204" pitchFamily="34" charset="0"/>
              </a:rPr>
              <a:t>Kevin Pansuriya</a:t>
            </a:r>
          </a:p>
          <a:p>
            <a:pPr algn="l"/>
            <a:endParaRPr lang="uk-UA" altLang="ru-RU" sz="1800" b="0" dirty="0">
              <a:solidFill>
                <a:schemeClr val="tx2"/>
              </a:solidFill>
              <a:latin typeface="+mn-lt"/>
              <a:ea typeface="Roboto light" pitchFamily="2" charset="0"/>
              <a:cs typeface="Arial" panose="020B0604020202020204" pitchFamily="34" charset="0"/>
            </a:endParaRPr>
          </a:p>
        </p:txBody>
      </p:sp>
      <p:sp>
        <p:nvSpPr>
          <p:cNvPr id="2" name="TextBox 1">
            <a:extLst>
              <a:ext uri="{FF2B5EF4-FFF2-40B4-BE49-F238E27FC236}">
                <a16:creationId xmlns:a16="http://schemas.microsoft.com/office/drawing/2014/main" id="{67DF5ED1-CDDE-5417-0B22-8B296F59FE33}"/>
              </a:ext>
            </a:extLst>
          </p:cNvPr>
          <p:cNvSpPr txBox="1"/>
          <p:nvPr/>
        </p:nvSpPr>
        <p:spPr>
          <a:xfrm>
            <a:off x="5795120" y="5733256"/>
            <a:ext cx="3348880" cy="369332"/>
          </a:xfrm>
          <a:prstGeom prst="rect">
            <a:avLst/>
          </a:prstGeom>
          <a:noFill/>
        </p:spPr>
        <p:txBody>
          <a:bodyPr wrap="square" rtlCol="0">
            <a:spAutoFit/>
          </a:bodyPr>
          <a:lstStyle/>
          <a:p>
            <a:r>
              <a:rPr lang="en-US" dirty="0"/>
              <a:t>Guided By:- Kevin </a:t>
            </a:r>
            <a:r>
              <a:rPr kumimoji="0" lang="en-US" altLang="en-US" sz="1800" i="0" u="none" strike="noStrike" cap="none" normalizeH="0" baseline="0" dirty="0">
                <a:ln>
                  <a:noFill/>
                </a:ln>
                <a:effectLst/>
                <a:latin typeface="Google Sans"/>
              </a:rPr>
              <a:t>Fernandez</a:t>
            </a:r>
            <a:endParaRPr lang="en-US" dirty="0"/>
          </a:p>
        </p:txBody>
      </p:sp>
      <p:sp>
        <p:nvSpPr>
          <p:cNvPr id="4" name="Rectangle 3">
            <a:extLst>
              <a:ext uri="{FF2B5EF4-FFF2-40B4-BE49-F238E27FC236}">
                <a16:creationId xmlns:a16="http://schemas.microsoft.com/office/drawing/2014/main" id="{B9A8DEF4-F74A-8A78-B49F-49561EDBEAA5}"/>
              </a:ext>
            </a:extLst>
          </p:cNvPr>
          <p:cNvSpPr>
            <a:spLocks noChangeArrowheads="1"/>
          </p:cNvSpPr>
          <p:nvPr/>
        </p:nvSpPr>
        <p:spPr bwMode="auto">
          <a:xfrm>
            <a:off x="0" y="-420115"/>
            <a:ext cx="288862"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057400" marR="0" lvl="0" indent="-2057400" algn="l" defTabSz="914400" rtl="0" eaLnBrk="0" fontAlgn="ctr" latinLnBrk="0" hangingPunct="0">
              <a:lnSpc>
                <a:spcPct val="100000"/>
              </a:lnSpc>
              <a:spcBef>
                <a:spcPct val="20000"/>
              </a:spcBef>
              <a:spcAft>
                <a:spcPct val="0"/>
              </a:spcAft>
              <a:buClrTx/>
              <a:buSzTx/>
              <a:buFontTx/>
              <a:buNone/>
              <a:tabLst/>
            </a:pPr>
            <a:endParaRPr kumimoji="0" lang="en-US" altLang="en-US" sz="900" b="0" i="0" u="none" strike="noStrike" cap="none" normalizeH="0" baseline="0" dirty="0">
              <a:ln>
                <a:noFill/>
              </a:ln>
              <a:solidFill>
                <a:srgbClr val="202124"/>
              </a:solidFill>
              <a:effectLst/>
              <a:latin typeface="Google Sans"/>
            </a:endParaRPr>
          </a:p>
          <a:p>
            <a:pPr marL="2057400" marR="0" lvl="0" indent="-2057400" algn="l" defTabSz="914400" rtl="0" eaLnBrk="0" fontAlgn="ctr" latinLnBrk="0" hangingPunct="0">
              <a:lnSpc>
                <a:spcPct val="100000"/>
              </a:lnSpc>
              <a:spcBef>
                <a:spcPct val="20000"/>
              </a:spcBef>
              <a:spcAft>
                <a:spcPct val="0"/>
              </a:spcAft>
              <a:buClrTx/>
              <a:buSzTx/>
              <a:buFontTx/>
              <a:buNone/>
              <a:tabLst/>
            </a:pPr>
            <a:r>
              <a:rPr kumimoji="0" lang="en-US" altLang="en-US" sz="900" b="0" i="0" u="none" strike="noStrike" cap="none" normalizeH="0" baseline="0" dirty="0">
                <a:ln>
                  <a:noFill/>
                </a:ln>
                <a:solidFill>
                  <a:srgbClr val="202124"/>
                </a:solidFill>
                <a:effectLst/>
                <a:latin typeface="Google Sans"/>
              </a:rPr>
              <a:t>  </a:t>
            </a:r>
            <a:r>
              <a:rPr kumimoji="0" lang="en-US" altLang="en-US" b="0" i="0" u="none" strike="noStrike" cap="none" normalizeH="0" baseline="0" dirty="0">
                <a:ln>
                  <a:noFill/>
                </a:ln>
                <a:solidFill>
                  <a:srgbClr val="202124"/>
                </a:solidFill>
                <a:effectLst/>
                <a:latin typeface="Google Sans"/>
              </a:rPr>
              <a:t> </a:t>
            </a:r>
            <a:endParaRPr kumimoji="0" lang="en-US" altLang="en-US" sz="900" b="0" i="0" u="none" strike="noStrike" cap="none" normalizeH="0" baseline="0" dirty="0">
              <a:ln>
                <a:noFill/>
              </a:ln>
              <a:solidFill>
                <a:srgbClr val="202124"/>
              </a:solidFill>
              <a:effectLst/>
              <a:latin typeface="Google Sans"/>
            </a:endParaRPr>
          </a:p>
          <a:p>
            <a:pPr marL="2057400" marR="0" lvl="0" indent="-20574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EFB6F14E-D142-FC9B-3690-325F0AB249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20320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2954495-6301-E14A-622C-86F3ABD788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8349" y="0"/>
            <a:ext cx="2815651" cy="6206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10</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altLang="ru-RU" sz="3600" dirty="0">
                <a:latin typeface="Times New Roman" panose="02020603050405020304" pitchFamily="18" charset="0"/>
                <a:cs typeface="Times New Roman" panose="02020603050405020304" pitchFamily="18" charset="0"/>
              </a:rPr>
              <a:t>Data Collection</a:t>
            </a:r>
            <a:endParaRPr lang="en-US" altLang="ru-RU" sz="3600" dirty="0"/>
          </a:p>
        </p:txBody>
      </p:sp>
      <p:pic>
        <p:nvPicPr>
          <p:cNvPr id="3" name="Picture 2">
            <a:extLst>
              <a:ext uri="{FF2B5EF4-FFF2-40B4-BE49-F238E27FC236}">
                <a16:creationId xmlns:a16="http://schemas.microsoft.com/office/drawing/2014/main" id="{48CA8956-0B50-0191-32BE-E5080ABE707A}"/>
              </a:ext>
            </a:extLst>
          </p:cNvPr>
          <p:cNvPicPr>
            <a:picLocks noChangeAspect="1"/>
          </p:cNvPicPr>
          <p:nvPr/>
        </p:nvPicPr>
        <p:blipFill>
          <a:blip r:embed="rId2"/>
          <a:stretch>
            <a:fillRect/>
          </a:stretch>
        </p:blipFill>
        <p:spPr>
          <a:xfrm>
            <a:off x="1897138" y="1111542"/>
            <a:ext cx="6870833" cy="3973642"/>
          </a:xfrm>
          <a:prstGeom prst="rect">
            <a:avLst/>
          </a:prstGeom>
        </p:spPr>
      </p:pic>
      <p:sp>
        <p:nvSpPr>
          <p:cNvPr id="4" name="TextBox 3">
            <a:extLst>
              <a:ext uri="{FF2B5EF4-FFF2-40B4-BE49-F238E27FC236}">
                <a16:creationId xmlns:a16="http://schemas.microsoft.com/office/drawing/2014/main" id="{D9B2054E-CF8A-F84A-DFD5-6A529D818EAC}"/>
              </a:ext>
            </a:extLst>
          </p:cNvPr>
          <p:cNvSpPr txBox="1"/>
          <p:nvPr/>
        </p:nvSpPr>
        <p:spPr>
          <a:xfrm>
            <a:off x="1864063" y="5373216"/>
            <a:ext cx="6822737" cy="877163"/>
          </a:xfrm>
          <a:prstGeom prst="rect">
            <a:avLst/>
          </a:prstGeom>
          <a:noFill/>
        </p:spPr>
        <p:txBody>
          <a:bodyPr wrap="square" rtlCol="0">
            <a:spAutoFit/>
          </a:bodyPr>
          <a:lstStyle/>
          <a:p>
            <a:r>
              <a:rPr lang="en-US" sz="1100" dirty="0">
                <a:solidFill>
                  <a:srgbClr val="000000"/>
                </a:solidFill>
                <a:latin typeface="Times New Roman" panose="02020603050405020304" pitchFamily="18" charset="0"/>
                <a:cs typeface="Times New Roman" panose="02020603050405020304" pitchFamily="18" charset="0"/>
              </a:rPr>
              <a:t>API URL</a:t>
            </a:r>
            <a:r>
              <a:rPr lang="en-US" sz="1000" dirty="0">
                <a:solidFill>
                  <a:srgbClr val="000000"/>
                </a:solidFill>
                <a:latin typeface="Times New Roman" panose="02020603050405020304" pitchFamily="18" charset="0"/>
                <a:cs typeface="Times New Roman" panose="02020603050405020304" pitchFamily="18" charset="0"/>
              </a:rPr>
              <a:t>: </a:t>
            </a:r>
            <a:r>
              <a:rPr lang="en-US" sz="1000" b="0" dirty="0">
                <a:solidFill>
                  <a:srgbClr val="000000"/>
                </a:solidFill>
                <a:latin typeface="Times New Roman" panose="02020603050405020304" pitchFamily="18" charset="0"/>
                <a:cs typeface="Times New Roman" panose="02020603050405020304" pitchFamily="18" charset="0"/>
              </a:rPr>
              <a:t>https://developer.nrel.gov/api/nsrdb/v2/solar/psm3-download.csv?wkt=POINT({lon}%20{lat})&amp;names={year}&amp;leap_day={leap}&amp;interval={interval}&amp;utc={utc}&amp;full_name={name}&amp;email={email}&amp;affiliation={affiliation}&amp;mailing_list={mailing_list}&amp;reason={reason}&amp;api_key={api}&amp;attributes={attr}'.format(year=year, </a:t>
            </a:r>
            <a:r>
              <a:rPr lang="en-US" sz="1000" b="0" dirty="0" err="1">
                <a:solidFill>
                  <a:srgbClr val="000000"/>
                </a:solidFill>
                <a:latin typeface="Times New Roman" panose="02020603050405020304" pitchFamily="18" charset="0"/>
                <a:cs typeface="Times New Roman" panose="02020603050405020304" pitchFamily="18" charset="0"/>
              </a:rPr>
              <a:t>lat</a:t>
            </a:r>
            <a:r>
              <a:rPr lang="en-US" sz="1000" b="0" dirty="0">
                <a:solidFill>
                  <a:srgbClr val="000000"/>
                </a:solidFill>
                <a:latin typeface="Times New Roman" panose="02020603050405020304" pitchFamily="18" charset="0"/>
                <a:cs typeface="Times New Roman" panose="02020603050405020304" pitchFamily="18" charset="0"/>
              </a:rPr>
              <a:t>=</a:t>
            </a:r>
            <a:r>
              <a:rPr lang="en-US" sz="1000" b="0" dirty="0" err="1">
                <a:solidFill>
                  <a:srgbClr val="000000"/>
                </a:solidFill>
                <a:latin typeface="Times New Roman" panose="02020603050405020304" pitchFamily="18" charset="0"/>
                <a:cs typeface="Times New Roman" panose="02020603050405020304" pitchFamily="18" charset="0"/>
              </a:rPr>
              <a:t>lat</a:t>
            </a:r>
            <a:r>
              <a:rPr lang="en-US" sz="1000" b="0" dirty="0">
                <a:solidFill>
                  <a:srgbClr val="000000"/>
                </a:solidFill>
                <a:latin typeface="Times New Roman" panose="02020603050405020304" pitchFamily="18" charset="0"/>
                <a:cs typeface="Times New Roman" panose="02020603050405020304" pitchFamily="18" charset="0"/>
              </a:rPr>
              <a:t>, </a:t>
            </a:r>
            <a:r>
              <a:rPr lang="en-US" sz="1000" b="0" dirty="0" err="1">
                <a:solidFill>
                  <a:srgbClr val="000000"/>
                </a:solidFill>
                <a:latin typeface="Times New Roman" panose="02020603050405020304" pitchFamily="18" charset="0"/>
                <a:cs typeface="Times New Roman" panose="02020603050405020304" pitchFamily="18" charset="0"/>
              </a:rPr>
              <a:t>lon</a:t>
            </a:r>
            <a:r>
              <a:rPr lang="en-US" sz="1000" b="0" dirty="0">
                <a:solidFill>
                  <a:srgbClr val="000000"/>
                </a:solidFill>
                <a:latin typeface="Times New Roman" panose="02020603050405020304" pitchFamily="18" charset="0"/>
                <a:cs typeface="Times New Roman" panose="02020603050405020304" pitchFamily="18" charset="0"/>
              </a:rPr>
              <a:t>=</a:t>
            </a:r>
            <a:r>
              <a:rPr lang="en-US" sz="1000" b="0" dirty="0" err="1">
                <a:solidFill>
                  <a:srgbClr val="000000"/>
                </a:solidFill>
                <a:latin typeface="Times New Roman" panose="02020603050405020304" pitchFamily="18" charset="0"/>
                <a:cs typeface="Times New Roman" panose="02020603050405020304" pitchFamily="18" charset="0"/>
              </a:rPr>
              <a:t>lon</a:t>
            </a:r>
            <a:r>
              <a:rPr lang="en-US" sz="1000" b="0" dirty="0">
                <a:solidFill>
                  <a:srgbClr val="000000"/>
                </a:solidFill>
                <a:latin typeface="Times New Roman" panose="02020603050405020304" pitchFamily="18" charset="0"/>
                <a:cs typeface="Times New Roman" panose="02020603050405020304" pitchFamily="18" charset="0"/>
              </a:rPr>
              <a:t>, leap=</a:t>
            </a:r>
            <a:r>
              <a:rPr lang="en-US" sz="1000" b="0" dirty="0" err="1">
                <a:solidFill>
                  <a:srgbClr val="000000"/>
                </a:solidFill>
                <a:latin typeface="Times New Roman" panose="02020603050405020304" pitchFamily="18" charset="0"/>
                <a:cs typeface="Times New Roman" panose="02020603050405020304" pitchFamily="18" charset="0"/>
              </a:rPr>
              <a:t>leap_year</a:t>
            </a:r>
            <a:r>
              <a:rPr lang="en-US" sz="1000" b="0" dirty="0">
                <a:solidFill>
                  <a:srgbClr val="000000"/>
                </a:solidFill>
                <a:latin typeface="Times New Roman" panose="02020603050405020304" pitchFamily="18" charset="0"/>
                <a:cs typeface="Times New Roman" panose="02020603050405020304" pitchFamily="18" charset="0"/>
              </a:rPr>
              <a:t>, interval=interval, </a:t>
            </a:r>
            <a:r>
              <a:rPr lang="en-US" sz="1000" b="0" dirty="0" err="1">
                <a:solidFill>
                  <a:srgbClr val="000000"/>
                </a:solidFill>
                <a:latin typeface="Times New Roman" panose="02020603050405020304" pitchFamily="18" charset="0"/>
                <a:cs typeface="Times New Roman" panose="02020603050405020304" pitchFamily="18" charset="0"/>
              </a:rPr>
              <a:t>utc</a:t>
            </a:r>
            <a:r>
              <a:rPr lang="en-US" sz="1000" b="0" dirty="0">
                <a:solidFill>
                  <a:srgbClr val="000000"/>
                </a:solidFill>
                <a:latin typeface="Times New Roman" panose="02020603050405020304" pitchFamily="18" charset="0"/>
                <a:cs typeface="Times New Roman" panose="02020603050405020304" pitchFamily="18" charset="0"/>
              </a:rPr>
              <a:t>=</a:t>
            </a:r>
            <a:r>
              <a:rPr lang="en-US" sz="1000" b="0" dirty="0" err="1">
                <a:solidFill>
                  <a:srgbClr val="000000"/>
                </a:solidFill>
                <a:latin typeface="Times New Roman" panose="02020603050405020304" pitchFamily="18" charset="0"/>
                <a:cs typeface="Times New Roman" panose="02020603050405020304" pitchFamily="18" charset="0"/>
              </a:rPr>
              <a:t>utc</a:t>
            </a:r>
            <a:r>
              <a:rPr lang="en-US" sz="1000" b="0" dirty="0">
                <a:solidFill>
                  <a:srgbClr val="000000"/>
                </a:solidFill>
                <a:latin typeface="Times New Roman" panose="02020603050405020304" pitchFamily="18" charset="0"/>
                <a:cs typeface="Times New Roman" panose="02020603050405020304" pitchFamily="18" charset="0"/>
              </a:rPr>
              <a:t>, name=</a:t>
            </a:r>
            <a:r>
              <a:rPr lang="en-US" sz="1000" b="0" dirty="0" err="1">
                <a:solidFill>
                  <a:srgbClr val="000000"/>
                </a:solidFill>
                <a:latin typeface="Times New Roman" panose="02020603050405020304" pitchFamily="18" charset="0"/>
                <a:cs typeface="Times New Roman" panose="02020603050405020304" pitchFamily="18" charset="0"/>
              </a:rPr>
              <a:t>your_name</a:t>
            </a:r>
            <a:r>
              <a:rPr lang="en-US" sz="1000" b="0" dirty="0">
                <a:solidFill>
                  <a:srgbClr val="000000"/>
                </a:solidFill>
                <a:latin typeface="Times New Roman" panose="02020603050405020304" pitchFamily="18" charset="0"/>
                <a:cs typeface="Times New Roman" panose="02020603050405020304" pitchFamily="18" charset="0"/>
              </a:rPr>
              <a:t>, email=</a:t>
            </a:r>
            <a:r>
              <a:rPr lang="en-US" sz="1000" b="0" dirty="0" err="1">
                <a:solidFill>
                  <a:srgbClr val="000000"/>
                </a:solidFill>
                <a:latin typeface="Times New Roman" panose="02020603050405020304" pitchFamily="18" charset="0"/>
                <a:cs typeface="Times New Roman" panose="02020603050405020304" pitchFamily="18" charset="0"/>
              </a:rPr>
              <a:t>your_email</a:t>
            </a:r>
            <a:r>
              <a:rPr lang="en-US" sz="1000" b="0" dirty="0">
                <a:solidFill>
                  <a:srgbClr val="000000"/>
                </a:solidFill>
                <a:latin typeface="Times New Roman" panose="02020603050405020304" pitchFamily="18" charset="0"/>
                <a:cs typeface="Times New Roman" panose="02020603050405020304" pitchFamily="18" charset="0"/>
              </a:rPr>
              <a:t>, </a:t>
            </a:r>
            <a:r>
              <a:rPr lang="en-US" sz="1000" b="0" dirty="0" err="1">
                <a:solidFill>
                  <a:srgbClr val="000000"/>
                </a:solidFill>
                <a:latin typeface="Times New Roman" panose="02020603050405020304" pitchFamily="18" charset="0"/>
                <a:cs typeface="Times New Roman" panose="02020603050405020304" pitchFamily="18" charset="0"/>
              </a:rPr>
              <a:t>mailing_list</a:t>
            </a:r>
            <a:r>
              <a:rPr lang="en-US" sz="1000" b="0" dirty="0">
                <a:solidFill>
                  <a:srgbClr val="000000"/>
                </a:solidFill>
                <a:latin typeface="Times New Roman" panose="02020603050405020304" pitchFamily="18" charset="0"/>
                <a:cs typeface="Times New Roman" panose="02020603050405020304" pitchFamily="18" charset="0"/>
              </a:rPr>
              <a:t>=</a:t>
            </a:r>
            <a:r>
              <a:rPr lang="en-US" sz="1000" b="0" dirty="0" err="1">
                <a:solidFill>
                  <a:srgbClr val="000000"/>
                </a:solidFill>
                <a:latin typeface="Times New Roman" panose="02020603050405020304" pitchFamily="18" charset="0"/>
                <a:cs typeface="Times New Roman" panose="02020603050405020304" pitchFamily="18" charset="0"/>
              </a:rPr>
              <a:t>mailing_list</a:t>
            </a:r>
            <a:r>
              <a:rPr lang="en-US" sz="1000" b="0" dirty="0">
                <a:solidFill>
                  <a:srgbClr val="000000"/>
                </a:solidFill>
                <a:latin typeface="Times New Roman" panose="02020603050405020304" pitchFamily="18" charset="0"/>
                <a:cs typeface="Times New Roman" panose="02020603050405020304" pitchFamily="18" charset="0"/>
              </a:rPr>
              <a:t>, affiliation=</a:t>
            </a:r>
            <a:r>
              <a:rPr lang="en-US" sz="1000" b="0" dirty="0" err="1">
                <a:solidFill>
                  <a:srgbClr val="000000"/>
                </a:solidFill>
                <a:latin typeface="Times New Roman" panose="02020603050405020304" pitchFamily="18" charset="0"/>
                <a:cs typeface="Times New Roman" panose="02020603050405020304" pitchFamily="18" charset="0"/>
              </a:rPr>
              <a:t>your_affiliation</a:t>
            </a:r>
            <a:r>
              <a:rPr lang="en-US" sz="1000" b="0" dirty="0">
                <a:solidFill>
                  <a:srgbClr val="000000"/>
                </a:solidFill>
                <a:latin typeface="Times New Roman" panose="02020603050405020304" pitchFamily="18" charset="0"/>
                <a:cs typeface="Times New Roman" panose="02020603050405020304" pitchFamily="18" charset="0"/>
              </a:rPr>
              <a:t>, reason=</a:t>
            </a:r>
            <a:r>
              <a:rPr lang="en-US" sz="1000" b="0" dirty="0" err="1">
                <a:solidFill>
                  <a:srgbClr val="000000"/>
                </a:solidFill>
                <a:latin typeface="Times New Roman" panose="02020603050405020304" pitchFamily="18" charset="0"/>
                <a:cs typeface="Times New Roman" panose="02020603050405020304" pitchFamily="18" charset="0"/>
              </a:rPr>
              <a:t>reason_for_use</a:t>
            </a:r>
            <a:r>
              <a:rPr lang="en-US" sz="1000" b="0" dirty="0">
                <a:solidFill>
                  <a:srgbClr val="000000"/>
                </a:solidFill>
                <a:latin typeface="Times New Roman" panose="02020603050405020304" pitchFamily="18" charset="0"/>
                <a:cs typeface="Times New Roman" panose="02020603050405020304" pitchFamily="18" charset="0"/>
              </a:rPr>
              <a:t>, </a:t>
            </a:r>
            <a:r>
              <a:rPr lang="en-US" sz="1000" b="0" dirty="0" err="1">
                <a:solidFill>
                  <a:srgbClr val="000000"/>
                </a:solidFill>
                <a:latin typeface="Times New Roman" panose="02020603050405020304" pitchFamily="18" charset="0"/>
                <a:cs typeface="Times New Roman" panose="02020603050405020304" pitchFamily="18" charset="0"/>
              </a:rPr>
              <a:t>api</a:t>
            </a:r>
            <a:r>
              <a:rPr lang="en-US" sz="1000" b="0" dirty="0">
                <a:solidFill>
                  <a:srgbClr val="000000"/>
                </a:solidFill>
                <a:latin typeface="Times New Roman" panose="02020603050405020304" pitchFamily="18" charset="0"/>
                <a:cs typeface="Times New Roman" panose="02020603050405020304" pitchFamily="18" charset="0"/>
              </a:rPr>
              <a:t>=</a:t>
            </a:r>
            <a:r>
              <a:rPr lang="en-US" sz="1000" b="0" dirty="0" err="1">
                <a:solidFill>
                  <a:srgbClr val="000000"/>
                </a:solidFill>
                <a:latin typeface="Times New Roman" panose="02020603050405020304" pitchFamily="18" charset="0"/>
                <a:cs typeface="Times New Roman" panose="02020603050405020304" pitchFamily="18" charset="0"/>
              </a:rPr>
              <a:t>api_key</a:t>
            </a:r>
            <a:r>
              <a:rPr lang="en-US" sz="1000" b="0" dirty="0">
                <a:solidFill>
                  <a:srgbClr val="000000"/>
                </a:solidFill>
                <a:latin typeface="Times New Roman" panose="02020603050405020304" pitchFamily="18" charset="0"/>
                <a:cs typeface="Times New Roman" panose="02020603050405020304" pitchFamily="18" charset="0"/>
              </a:rPr>
              <a:t>, </a:t>
            </a:r>
            <a:r>
              <a:rPr lang="en-US" sz="1000" b="0" dirty="0" err="1">
                <a:solidFill>
                  <a:srgbClr val="000000"/>
                </a:solidFill>
                <a:latin typeface="Times New Roman" panose="02020603050405020304" pitchFamily="18" charset="0"/>
                <a:cs typeface="Times New Roman" panose="02020603050405020304" pitchFamily="18" charset="0"/>
              </a:rPr>
              <a:t>attr</a:t>
            </a:r>
            <a:r>
              <a:rPr lang="en-US" sz="1000" b="0" dirty="0">
                <a:solidFill>
                  <a:srgbClr val="000000"/>
                </a:solidFill>
                <a:latin typeface="Times New Roman" panose="02020603050405020304" pitchFamily="18" charset="0"/>
                <a:cs typeface="Times New Roman" panose="02020603050405020304" pitchFamily="18" charset="0"/>
              </a:rPr>
              <a:t>=attributes)</a:t>
            </a:r>
          </a:p>
        </p:txBody>
      </p:sp>
    </p:spTree>
    <p:extLst>
      <p:ext uri="{BB962C8B-B14F-4D97-AF65-F5344CB8AC3E}">
        <p14:creationId xmlns:p14="http://schemas.microsoft.com/office/powerpoint/2010/main" val="2906397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11</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Model Implementation</a:t>
            </a:r>
            <a:endParaRPr lang="en-US" altLang="ru-RU" sz="3600" dirty="0">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4552A6C4-F3D2-DC3B-1589-F1CD797CD42B}"/>
              </a:ext>
            </a:extLst>
          </p:cNvPr>
          <p:cNvSpPr txBox="1">
            <a:spLocks noChangeArrowheads="1"/>
          </p:cNvSpPr>
          <p:nvPr/>
        </p:nvSpPr>
        <p:spPr bwMode="auto">
          <a:xfrm>
            <a:off x="1907926" y="1038225"/>
            <a:ext cx="6840538"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1C1C1C"/>
                </a:solidFill>
                <a:latin typeface="+mn-lt"/>
                <a:ea typeface="+mn-ea"/>
                <a:cs typeface="+mn-cs"/>
              </a:defRPr>
            </a:lvl1pPr>
            <a:lvl2pPr marL="742950" indent="-285750" algn="l" rtl="0" fontAlgn="base">
              <a:spcBef>
                <a:spcPct val="20000"/>
              </a:spcBef>
              <a:spcAft>
                <a:spcPct val="0"/>
              </a:spcAft>
              <a:buChar char="–"/>
              <a:defRPr sz="2000">
                <a:solidFill>
                  <a:srgbClr val="1C1C1C"/>
                </a:solidFill>
                <a:latin typeface="+mn-lt"/>
              </a:defRPr>
            </a:lvl2pPr>
            <a:lvl3pPr marL="1143000" indent="-228600" algn="l" rtl="0" fontAlgn="base">
              <a:spcBef>
                <a:spcPct val="20000"/>
              </a:spcBef>
              <a:spcAft>
                <a:spcPct val="0"/>
              </a:spcAft>
              <a:buChar char="•"/>
              <a:defRPr sz="2000">
                <a:solidFill>
                  <a:srgbClr val="1C1C1C"/>
                </a:solidFill>
                <a:latin typeface="+mn-lt"/>
              </a:defRPr>
            </a:lvl3pPr>
            <a:lvl4pPr marL="1600200" indent="-228600" algn="l" rtl="0" fontAlgn="base">
              <a:spcBef>
                <a:spcPct val="20000"/>
              </a:spcBef>
              <a:spcAft>
                <a:spcPct val="0"/>
              </a:spcAft>
              <a:buChar char="–"/>
              <a:defRPr sz="2000">
                <a:solidFill>
                  <a:srgbClr val="1C1C1C"/>
                </a:solidFill>
                <a:latin typeface="+mn-lt"/>
              </a:defRPr>
            </a:lvl4pPr>
            <a:lvl5pPr marL="2057400" indent="-228600" algn="l" rtl="0" fontAlgn="base">
              <a:spcBef>
                <a:spcPct val="20000"/>
              </a:spcBef>
              <a:spcAft>
                <a:spcPct val="0"/>
              </a:spcAft>
              <a:buChar char="»"/>
              <a:defRPr sz="2000">
                <a:solidFill>
                  <a:srgbClr val="1C1C1C"/>
                </a:solidFill>
                <a:latin typeface="+mn-lt"/>
              </a:defRPr>
            </a:lvl5pPr>
            <a:lvl6pPr marL="2514600" indent="-228600" algn="l" rtl="0" fontAlgn="base">
              <a:spcBef>
                <a:spcPct val="20000"/>
              </a:spcBef>
              <a:spcAft>
                <a:spcPct val="0"/>
              </a:spcAft>
              <a:buChar char="»"/>
              <a:defRPr sz="2000">
                <a:solidFill>
                  <a:srgbClr val="1C1C1C"/>
                </a:solidFill>
                <a:latin typeface="+mn-lt"/>
              </a:defRPr>
            </a:lvl6pPr>
            <a:lvl7pPr marL="2971800" indent="-228600" algn="l" rtl="0" fontAlgn="base">
              <a:spcBef>
                <a:spcPct val="20000"/>
              </a:spcBef>
              <a:spcAft>
                <a:spcPct val="0"/>
              </a:spcAft>
              <a:buChar char="»"/>
              <a:defRPr sz="2000">
                <a:solidFill>
                  <a:srgbClr val="1C1C1C"/>
                </a:solidFill>
                <a:latin typeface="+mn-lt"/>
              </a:defRPr>
            </a:lvl7pPr>
            <a:lvl8pPr marL="3429000" indent="-228600" algn="l" rtl="0" fontAlgn="base">
              <a:spcBef>
                <a:spcPct val="20000"/>
              </a:spcBef>
              <a:spcAft>
                <a:spcPct val="0"/>
              </a:spcAft>
              <a:buChar char="»"/>
              <a:defRPr sz="2000">
                <a:solidFill>
                  <a:srgbClr val="1C1C1C"/>
                </a:solidFill>
                <a:latin typeface="+mn-lt"/>
              </a:defRPr>
            </a:lvl8pPr>
            <a:lvl9pPr marL="3886200" indent="-228600" algn="l" rtl="0" fontAlgn="base">
              <a:spcBef>
                <a:spcPct val="20000"/>
              </a:spcBef>
              <a:spcAft>
                <a:spcPct val="0"/>
              </a:spcAft>
              <a:buChar char="»"/>
              <a:defRPr sz="2000">
                <a:solidFill>
                  <a:srgbClr val="1C1C1C"/>
                </a:solidFill>
                <a:latin typeface="+mn-lt"/>
              </a:defRPr>
            </a:lvl9pPr>
          </a:lstStyle>
          <a:p>
            <a:pPr algn="l"/>
            <a:r>
              <a:rPr lang="en-US" sz="1400" b="0" i="0" dirty="0">
                <a:effectLst/>
                <a:latin typeface="Times New Roman" panose="02020603050405020304" pitchFamily="18" charset="0"/>
                <a:cs typeface="Times New Roman" panose="02020603050405020304" pitchFamily="18" charset="0"/>
              </a:rPr>
              <a:t>ARIMA and Seasonal ARIMA</a:t>
            </a:r>
          </a:p>
          <a:p>
            <a:pPr algn="l"/>
            <a:r>
              <a:rPr lang="en-US" sz="1400" b="0" i="0" dirty="0">
                <a:effectLst/>
                <a:latin typeface="Times New Roman" panose="02020603050405020304" pitchFamily="18" charset="0"/>
                <a:cs typeface="Times New Roman" panose="02020603050405020304" pitchFamily="18" charset="0"/>
              </a:rPr>
              <a:t>Autoregressive Integrated Moving Averages</a:t>
            </a:r>
          </a:p>
          <a:p>
            <a:pPr algn="l"/>
            <a:r>
              <a:rPr lang="en-US" sz="1400" b="0" i="0" dirty="0">
                <a:effectLst/>
                <a:latin typeface="Times New Roman" panose="02020603050405020304" pitchFamily="18" charset="0"/>
                <a:cs typeface="Times New Roman" panose="02020603050405020304" pitchFamily="18" charset="0"/>
              </a:rPr>
              <a:t>The general process for ARIMA models is the following:</a:t>
            </a:r>
          </a:p>
          <a:p>
            <a:pPr marL="365760" lvl="1" indent="0">
              <a:buNone/>
            </a:pPr>
            <a:r>
              <a:rPr lang="en-US" sz="1400" b="0" i="0" dirty="0">
                <a:effectLst/>
                <a:latin typeface="Times New Roman" panose="02020603050405020304" pitchFamily="18" charset="0"/>
                <a:cs typeface="Times New Roman" panose="02020603050405020304" pitchFamily="18" charset="0"/>
              </a:rPr>
              <a:t>1. Visualize the Time Series Data</a:t>
            </a:r>
          </a:p>
          <a:p>
            <a:pPr marL="365760" lvl="1" indent="0">
              <a:buNone/>
            </a:pPr>
            <a:r>
              <a:rPr lang="en-US" sz="1400" b="0" i="0" dirty="0">
                <a:effectLst/>
                <a:latin typeface="Times New Roman" panose="02020603050405020304" pitchFamily="18" charset="0"/>
                <a:cs typeface="Times New Roman" panose="02020603050405020304" pitchFamily="18" charset="0"/>
              </a:rPr>
              <a:t>2. Make the time series data stationary</a:t>
            </a:r>
          </a:p>
          <a:p>
            <a:pPr marL="365760" lvl="1" indent="0">
              <a:buNone/>
            </a:pPr>
            <a:r>
              <a:rPr lang="en-US" sz="1400" b="0" i="0" dirty="0">
                <a:effectLst/>
                <a:latin typeface="Times New Roman" panose="02020603050405020304" pitchFamily="18" charset="0"/>
                <a:cs typeface="Times New Roman" panose="02020603050405020304" pitchFamily="18" charset="0"/>
              </a:rPr>
              <a:t>3. Plot the Correlation and Auto Correlation Charts</a:t>
            </a:r>
          </a:p>
          <a:p>
            <a:pPr marL="365760" lvl="1" indent="0">
              <a:buNone/>
            </a:pPr>
            <a:r>
              <a:rPr lang="en-US" sz="1400" b="0" i="0" dirty="0">
                <a:effectLst/>
                <a:latin typeface="Times New Roman" panose="02020603050405020304" pitchFamily="18" charset="0"/>
                <a:cs typeface="Times New Roman" panose="02020603050405020304" pitchFamily="18" charset="0"/>
              </a:rPr>
              <a:t>4. Construct the ARIMA Model or Seasonal ARIMA based on the data</a:t>
            </a:r>
          </a:p>
          <a:p>
            <a:pPr marL="365760" lvl="1" indent="0">
              <a:buNone/>
            </a:pPr>
            <a:r>
              <a:rPr lang="en-US" sz="1400" b="0" i="0" dirty="0">
                <a:effectLst/>
                <a:latin typeface="Times New Roman" panose="02020603050405020304" pitchFamily="18" charset="0"/>
                <a:cs typeface="Times New Roman" panose="02020603050405020304" pitchFamily="18" charset="0"/>
              </a:rPr>
              <a:t>5. Use the model to make predictions</a:t>
            </a:r>
          </a:p>
          <a:p>
            <a:r>
              <a:rPr lang="en-US" sz="1400" b="0" dirty="0">
                <a:latin typeface="Times New Roman" panose="02020603050405020304" pitchFamily="18" charset="0"/>
                <a:cs typeface="Times New Roman" panose="02020603050405020304" pitchFamily="18" charset="0"/>
              </a:rPr>
              <a:t>Prophet Model</a:t>
            </a:r>
          </a:p>
          <a:p>
            <a:r>
              <a:rPr lang="en-US" sz="1400" b="0" i="0" dirty="0">
                <a:effectLst/>
                <a:latin typeface="Times New Roman" panose="02020603050405020304" pitchFamily="18" charset="0"/>
                <a:cs typeface="Times New Roman" panose="02020603050405020304" pitchFamily="18" charset="0"/>
              </a:rPr>
              <a:t>Hyperparameter Tuning on </a:t>
            </a:r>
            <a:r>
              <a:rPr lang="en-US" sz="1400" b="0" dirty="0">
                <a:latin typeface="Times New Roman" panose="02020603050405020304" pitchFamily="18" charset="0"/>
                <a:cs typeface="Times New Roman" panose="02020603050405020304" pitchFamily="18" charset="0"/>
              </a:rPr>
              <a:t>Prophet Model</a:t>
            </a:r>
            <a:endParaRPr lang="en-US" sz="1400" b="0" i="0" dirty="0">
              <a:effectLst/>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725294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12</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Model Implementation</a:t>
            </a:r>
            <a:endParaRPr lang="en-US" altLang="ru-RU" sz="3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958F59F-D269-A166-788E-020E860EEF79}"/>
              </a:ext>
            </a:extLst>
          </p:cNvPr>
          <p:cNvPicPr>
            <a:picLocks noChangeAspect="1"/>
          </p:cNvPicPr>
          <p:nvPr/>
        </p:nvPicPr>
        <p:blipFill>
          <a:blip r:embed="rId2"/>
          <a:stretch>
            <a:fillRect/>
          </a:stretch>
        </p:blipFill>
        <p:spPr>
          <a:xfrm>
            <a:off x="1902226" y="1124743"/>
            <a:ext cx="6840538" cy="4128863"/>
          </a:xfrm>
          <a:prstGeom prst="rect">
            <a:avLst/>
          </a:prstGeom>
        </p:spPr>
      </p:pic>
    </p:spTree>
    <p:extLst>
      <p:ext uri="{BB962C8B-B14F-4D97-AF65-F5344CB8AC3E}">
        <p14:creationId xmlns:p14="http://schemas.microsoft.com/office/powerpoint/2010/main" val="3236367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13</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GHI by year</a:t>
            </a:r>
            <a:endParaRPr lang="en-US" altLang="ru-RU" sz="3600" dirty="0">
              <a:latin typeface="Times New Roman" panose="02020603050405020304" pitchFamily="18" charset="0"/>
              <a:cs typeface="Times New Roman" panose="02020603050405020304" pitchFamily="18" charset="0"/>
            </a:endParaRPr>
          </a:p>
        </p:txBody>
      </p:sp>
      <p:pic>
        <p:nvPicPr>
          <p:cNvPr id="2" name="Content Placeholder 4">
            <a:extLst>
              <a:ext uri="{FF2B5EF4-FFF2-40B4-BE49-F238E27FC236}">
                <a16:creationId xmlns:a16="http://schemas.microsoft.com/office/drawing/2014/main" id="{0D9C299A-0C76-351D-2FBB-9FA3BDD78EA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07926" y="1046589"/>
            <a:ext cx="6955366" cy="5216525"/>
          </a:xfrm>
        </p:spPr>
      </p:pic>
    </p:spTree>
    <p:extLst>
      <p:ext uri="{BB962C8B-B14F-4D97-AF65-F5344CB8AC3E}">
        <p14:creationId xmlns:p14="http://schemas.microsoft.com/office/powerpoint/2010/main" val="1598969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14</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Test Result - </a:t>
            </a:r>
            <a:r>
              <a:rPr lang="en-US" sz="3600" dirty="0" err="1">
                <a:latin typeface="Times New Roman" panose="02020603050405020304" pitchFamily="18" charset="0"/>
                <a:cs typeface="Times New Roman" panose="02020603050405020304" pitchFamily="18" charset="0"/>
              </a:rPr>
              <a:t>AdaFuller</a:t>
            </a:r>
            <a:endParaRPr lang="en-US" altLang="ru-RU"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538B55E-B515-B848-BB94-65213A30C5C8}"/>
              </a:ext>
            </a:extLst>
          </p:cNvPr>
          <p:cNvPicPr>
            <a:picLocks noChangeAspect="1"/>
          </p:cNvPicPr>
          <p:nvPr/>
        </p:nvPicPr>
        <p:blipFill>
          <a:blip r:embed="rId2"/>
          <a:stretch>
            <a:fillRect/>
          </a:stretch>
        </p:blipFill>
        <p:spPr>
          <a:xfrm>
            <a:off x="1881266" y="1340768"/>
            <a:ext cx="7110741" cy="2016224"/>
          </a:xfrm>
          <a:prstGeom prst="rect">
            <a:avLst/>
          </a:prstGeom>
        </p:spPr>
      </p:pic>
      <p:pic>
        <p:nvPicPr>
          <p:cNvPr id="5" name="Picture 4">
            <a:extLst>
              <a:ext uri="{FF2B5EF4-FFF2-40B4-BE49-F238E27FC236}">
                <a16:creationId xmlns:a16="http://schemas.microsoft.com/office/drawing/2014/main" id="{2516253A-1C3E-E119-8315-FEAF8469148E}"/>
              </a:ext>
            </a:extLst>
          </p:cNvPr>
          <p:cNvPicPr>
            <a:picLocks noChangeAspect="1"/>
          </p:cNvPicPr>
          <p:nvPr/>
        </p:nvPicPr>
        <p:blipFill>
          <a:blip r:embed="rId3"/>
          <a:stretch>
            <a:fillRect/>
          </a:stretch>
        </p:blipFill>
        <p:spPr>
          <a:xfrm>
            <a:off x="2013241" y="3384992"/>
            <a:ext cx="6519199" cy="2132240"/>
          </a:xfrm>
          <a:prstGeom prst="rect">
            <a:avLst/>
          </a:prstGeom>
        </p:spPr>
      </p:pic>
    </p:spTree>
    <p:extLst>
      <p:ext uri="{BB962C8B-B14F-4D97-AF65-F5344CB8AC3E}">
        <p14:creationId xmlns:p14="http://schemas.microsoft.com/office/powerpoint/2010/main" val="1349354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15</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Test Result - </a:t>
            </a:r>
            <a:r>
              <a:rPr lang="en-US" sz="3600" dirty="0" err="1">
                <a:latin typeface="Times New Roman" panose="02020603050405020304" pitchFamily="18" charset="0"/>
                <a:cs typeface="Times New Roman" panose="02020603050405020304" pitchFamily="18" charset="0"/>
              </a:rPr>
              <a:t>AdaFuller</a:t>
            </a:r>
            <a:endParaRPr lang="en-US" altLang="ru-RU" sz="3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262C55A-AD74-73A3-CEFB-594A8AE96562}"/>
              </a:ext>
            </a:extLst>
          </p:cNvPr>
          <p:cNvPicPr>
            <a:picLocks noChangeAspect="1"/>
          </p:cNvPicPr>
          <p:nvPr/>
        </p:nvPicPr>
        <p:blipFill>
          <a:blip r:embed="rId2"/>
          <a:stretch>
            <a:fillRect/>
          </a:stretch>
        </p:blipFill>
        <p:spPr>
          <a:xfrm>
            <a:off x="1907926" y="1175671"/>
            <a:ext cx="6995544" cy="4269553"/>
          </a:xfrm>
          <a:prstGeom prst="rect">
            <a:avLst/>
          </a:prstGeom>
        </p:spPr>
      </p:pic>
    </p:spTree>
    <p:extLst>
      <p:ext uri="{BB962C8B-B14F-4D97-AF65-F5344CB8AC3E}">
        <p14:creationId xmlns:p14="http://schemas.microsoft.com/office/powerpoint/2010/main" val="2243981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16</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After Remove the Seasonality</a:t>
            </a:r>
            <a:endParaRPr lang="en-US" altLang="ru-RU" sz="3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AB303C9-A70B-924F-2AEB-BE30B743C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995" y="1129382"/>
            <a:ext cx="7010400" cy="5257800"/>
          </a:xfrm>
          <a:prstGeom prst="rect">
            <a:avLst/>
          </a:prstGeom>
        </p:spPr>
      </p:pic>
    </p:spTree>
    <p:extLst>
      <p:ext uri="{BB962C8B-B14F-4D97-AF65-F5344CB8AC3E}">
        <p14:creationId xmlns:p14="http://schemas.microsoft.com/office/powerpoint/2010/main" val="1770807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17</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ACF &amp; PACF Plot</a:t>
            </a:r>
            <a:endParaRPr lang="en-US" altLang="ru-RU" sz="3600" dirty="0">
              <a:latin typeface="Times New Roman" panose="02020603050405020304" pitchFamily="18" charset="0"/>
              <a:cs typeface="Times New Roman" panose="02020603050405020304" pitchFamily="18" charset="0"/>
            </a:endParaRPr>
          </a:p>
        </p:txBody>
      </p:sp>
      <p:pic>
        <p:nvPicPr>
          <p:cNvPr id="2" name="Content Placeholder 4">
            <a:extLst>
              <a:ext uri="{FF2B5EF4-FFF2-40B4-BE49-F238E27FC236}">
                <a16:creationId xmlns:a16="http://schemas.microsoft.com/office/drawing/2014/main" id="{B1E0920E-A949-D2FA-9A5E-6243B5838DFF}"/>
              </a:ext>
            </a:extLst>
          </p:cNvPr>
          <p:cNvPicPr>
            <a:picLocks noGrp="1" noChangeAspect="1"/>
          </p:cNvPicPr>
          <p:nvPr>
            <p:ph sz="quarter" idx="1"/>
          </p:nvPr>
        </p:nvPicPr>
        <p:blipFill>
          <a:blip r:embed="rId2"/>
          <a:stretch>
            <a:fillRect/>
          </a:stretch>
        </p:blipFill>
        <p:spPr>
          <a:xfrm>
            <a:off x="1894214" y="1270485"/>
            <a:ext cx="6854250" cy="3844755"/>
          </a:xfrm>
        </p:spPr>
      </p:pic>
    </p:spTree>
    <p:extLst>
      <p:ext uri="{BB962C8B-B14F-4D97-AF65-F5344CB8AC3E}">
        <p14:creationId xmlns:p14="http://schemas.microsoft.com/office/powerpoint/2010/main" val="844116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18</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Output: ACF &amp; PACF Plot</a:t>
            </a:r>
            <a:endParaRPr lang="en-US" altLang="ru-RU" sz="36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DA4049DD-D340-6BCD-42D6-711EF4F23D0D}"/>
              </a:ext>
            </a:extLst>
          </p:cNvPr>
          <p:cNvPicPr>
            <a:picLocks noGrp="1" noChangeAspect="1"/>
          </p:cNvPicPr>
          <p:nvPr>
            <p:ph sz="quarter" idx="1"/>
          </p:nvPr>
        </p:nvPicPr>
        <p:blipFill>
          <a:blip r:embed="rId2"/>
          <a:stretch>
            <a:fillRect/>
          </a:stretch>
        </p:blipFill>
        <p:spPr>
          <a:xfrm>
            <a:off x="2051942" y="1123070"/>
            <a:ext cx="6696522" cy="2449946"/>
          </a:xfrm>
        </p:spPr>
      </p:pic>
      <p:pic>
        <p:nvPicPr>
          <p:cNvPr id="5" name="Picture 4">
            <a:extLst>
              <a:ext uri="{FF2B5EF4-FFF2-40B4-BE49-F238E27FC236}">
                <a16:creationId xmlns:a16="http://schemas.microsoft.com/office/drawing/2014/main" id="{4D0A6D31-FF19-7FB9-C720-21E931E156D6}"/>
              </a:ext>
            </a:extLst>
          </p:cNvPr>
          <p:cNvPicPr>
            <a:picLocks noChangeAspect="1"/>
          </p:cNvPicPr>
          <p:nvPr/>
        </p:nvPicPr>
        <p:blipFill>
          <a:blip r:embed="rId3"/>
          <a:stretch>
            <a:fillRect/>
          </a:stretch>
        </p:blipFill>
        <p:spPr>
          <a:xfrm>
            <a:off x="2123728" y="3573016"/>
            <a:ext cx="6624736" cy="2404579"/>
          </a:xfrm>
          <a:prstGeom prst="rect">
            <a:avLst/>
          </a:prstGeom>
        </p:spPr>
      </p:pic>
    </p:spTree>
    <p:extLst>
      <p:ext uri="{BB962C8B-B14F-4D97-AF65-F5344CB8AC3E}">
        <p14:creationId xmlns:p14="http://schemas.microsoft.com/office/powerpoint/2010/main" val="2098450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19</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Forecasting Radiation</a:t>
            </a:r>
            <a:endParaRPr lang="en-US" altLang="ru-RU" sz="3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7C0AE80-D6AD-CB52-7FD0-4411B1A505DB}"/>
              </a:ext>
            </a:extLst>
          </p:cNvPr>
          <p:cNvPicPr>
            <a:picLocks noChangeAspect="1"/>
          </p:cNvPicPr>
          <p:nvPr/>
        </p:nvPicPr>
        <p:blipFill>
          <a:blip r:embed="rId2"/>
          <a:stretch>
            <a:fillRect/>
          </a:stretch>
        </p:blipFill>
        <p:spPr>
          <a:xfrm>
            <a:off x="1906810" y="1185840"/>
            <a:ext cx="6850140" cy="4115368"/>
          </a:xfrm>
          <a:prstGeom prst="rect">
            <a:avLst/>
          </a:prstGeom>
        </p:spPr>
      </p:pic>
    </p:spTree>
    <p:extLst>
      <p:ext uri="{BB962C8B-B14F-4D97-AF65-F5344CB8AC3E}">
        <p14:creationId xmlns:p14="http://schemas.microsoft.com/office/powerpoint/2010/main" val="4285750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2</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i="0" dirty="0">
                <a:effectLst/>
                <a:latin typeface="Times New Roman" panose="02020603050405020304" pitchFamily="18" charset="0"/>
                <a:cs typeface="Times New Roman" panose="02020603050405020304" pitchFamily="18" charset="0"/>
              </a:rPr>
              <a:t>Solar Radiation Prediction</a:t>
            </a:r>
            <a:endParaRPr lang="en-US" altLang="ru-RU" sz="3600" dirty="0">
              <a:latin typeface="Times New Roman" panose="02020603050405020304" pitchFamily="18" charset="0"/>
              <a:cs typeface="Times New Roman" panose="02020603050405020304" pitchFamily="18" charset="0"/>
            </a:endParaRPr>
          </a:p>
        </p:txBody>
      </p:sp>
      <p:sp>
        <p:nvSpPr>
          <p:cNvPr id="195587" name="Rectangle 3"/>
          <p:cNvSpPr>
            <a:spLocks noGrp="1" noChangeArrowheads="1"/>
          </p:cNvSpPr>
          <p:nvPr>
            <p:ph type="body" idx="1"/>
          </p:nvPr>
        </p:nvSpPr>
        <p:spPr>
          <a:xfrm>
            <a:off x="1907926" y="1038225"/>
            <a:ext cx="6840538" cy="4781550"/>
          </a:xfrm>
        </p:spPr>
        <p:txBody>
          <a:bodyPr/>
          <a:lstStyle/>
          <a:p>
            <a:r>
              <a:rPr lang="en-US" sz="1800" b="1" dirty="0">
                <a:latin typeface="Times New Roman" panose="02020603050405020304" pitchFamily="18" charset="0"/>
                <a:cs typeface="Times New Roman" panose="02020603050405020304" pitchFamily="18" charset="0"/>
              </a:rPr>
              <a:t>Problem Statement</a:t>
            </a:r>
          </a:p>
          <a:p>
            <a:r>
              <a:rPr lang="en-US" sz="1800" b="1" dirty="0">
                <a:latin typeface="Times New Roman" panose="02020603050405020304" pitchFamily="18" charset="0"/>
                <a:cs typeface="Times New Roman" panose="02020603050405020304" pitchFamily="18" charset="0"/>
              </a:rPr>
              <a:t>Abstract</a:t>
            </a:r>
          </a:p>
          <a:p>
            <a:r>
              <a:rPr lang="en-US" sz="1800" b="1" dirty="0">
                <a:latin typeface="Times New Roman" panose="02020603050405020304" pitchFamily="18" charset="0"/>
                <a:cs typeface="Times New Roman" panose="02020603050405020304" pitchFamily="18" charset="0"/>
              </a:rPr>
              <a:t>Motivation</a:t>
            </a:r>
          </a:p>
          <a:p>
            <a:r>
              <a:rPr lang="en-US" sz="1800" b="1" dirty="0">
                <a:latin typeface="Times New Roman" panose="02020603050405020304" pitchFamily="18" charset="0"/>
                <a:cs typeface="Times New Roman" panose="02020603050405020304" pitchFamily="18" charset="0"/>
              </a:rPr>
              <a:t>Methodology</a:t>
            </a:r>
          </a:p>
          <a:p>
            <a:r>
              <a:rPr lang="en-US" sz="1800" b="1" dirty="0">
                <a:latin typeface="Times New Roman" panose="02020603050405020304" pitchFamily="18" charset="0"/>
                <a:cs typeface="Times New Roman" panose="02020603050405020304" pitchFamily="18" charset="0"/>
              </a:rPr>
              <a:t>Data Visualization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20</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Output: Forecasting Radiation</a:t>
            </a:r>
            <a:endParaRPr lang="en-US" altLang="ru-RU" sz="3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337DC0C-E8C5-0697-F245-D8FA70CA5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926" y="1196752"/>
            <a:ext cx="6912768" cy="5184576"/>
          </a:xfrm>
          <a:prstGeom prst="rect">
            <a:avLst/>
          </a:prstGeom>
        </p:spPr>
      </p:pic>
    </p:spTree>
    <p:extLst>
      <p:ext uri="{BB962C8B-B14F-4D97-AF65-F5344CB8AC3E}">
        <p14:creationId xmlns:p14="http://schemas.microsoft.com/office/powerpoint/2010/main" val="1671219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21</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Split the data into Train and Test </a:t>
            </a:r>
            <a:endParaRPr lang="en-US" altLang="ru-RU" sz="3600" dirty="0">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D42980F3-D82A-2403-6AC0-632C401258F6}"/>
              </a:ext>
            </a:extLst>
          </p:cNvPr>
          <p:cNvPicPr>
            <a:picLocks noGrp="1" noChangeAspect="1"/>
          </p:cNvPicPr>
          <p:nvPr>
            <p:ph sz="quarter" idx="1"/>
          </p:nvPr>
        </p:nvPicPr>
        <p:blipFill>
          <a:blip r:embed="rId2"/>
          <a:stretch>
            <a:fillRect/>
          </a:stretch>
        </p:blipFill>
        <p:spPr>
          <a:xfrm>
            <a:off x="1912882" y="1196753"/>
            <a:ext cx="6849675" cy="3168352"/>
          </a:xfrm>
        </p:spPr>
      </p:pic>
    </p:spTree>
    <p:extLst>
      <p:ext uri="{BB962C8B-B14F-4D97-AF65-F5344CB8AC3E}">
        <p14:creationId xmlns:p14="http://schemas.microsoft.com/office/powerpoint/2010/main" val="1210248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22</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Split the data into Train and Test </a:t>
            </a:r>
            <a:endParaRPr lang="en-US" altLang="ru-RU"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2C77752-47E0-F7E7-BBEE-76F717862E34}"/>
              </a:ext>
            </a:extLst>
          </p:cNvPr>
          <p:cNvPicPr>
            <a:picLocks noChangeAspect="1"/>
          </p:cNvPicPr>
          <p:nvPr/>
        </p:nvPicPr>
        <p:blipFill>
          <a:blip r:embed="rId2"/>
          <a:stretch>
            <a:fillRect/>
          </a:stretch>
        </p:blipFill>
        <p:spPr>
          <a:xfrm>
            <a:off x="1890042" y="1124744"/>
            <a:ext cx="6858422" cy="2592288"/>
          </a:xfrm>
          <a:prstGeom prst="rect">
            <a:avLst/>
          </a:prstGeom>
        </p:spPr>
      </p:pic>
      <p:pic>
        <p:nvPicPr>
          <p:cNvPr id="5" name="Picture 4">
            <a:extLst>
              <a:ext uri="{FF2B5EF4-FFF2-40B4-BE49-F238E27FC236}">
                <a16:creationId xmlns:a16="http://schemas.microsoft.com/office/drawing/2014/main" id="{77D6F6C2-B0FA-5495-C70E-4F434CDE977E}"/>
              </a:ext>
            </a:extLst>
          </p:cNvPr>
          <p:cNvPicPr>
            <a:picLocks noChangeAspect="1"/>
          </p:cNvPicPr>
          <p:nvPr/>
        </p:nvPicPr>
        <p:blipFill>
          <a:blip r:embed="rId3"/>
          <a:stretch>
            <a:fillRect/>
          </a:stretch>
        </p:blipFill>
        <p:spPr>
          <a:xfrm>
            <a:off x="1890042" y="3861048"/>
            <a:ext cx="6796758" cy="2520280"/>
          </a:xfrm>
          <a:prstGeom prst="rect">
            <a:avLst/>
          </a:prstGeom>
        </p:spPr>
      </p:pic>
    </p:spTree>
    <p:extLst>
      <p:ext uri="{BB962C8B-B14F-4D97-AF65-F5344CB8AC3E}">
        <p14:creationId xmlns:p14="http://schemas.microsoft.com/office/powerpoint/2010/main" val="1998207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23</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Prophet Model</a:t>
            </a:r>
            <a:endParaRPr lang="en-US" altLang="ru-RU" sz="3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21F4C6A-25F0-D1A7-8440-71EF99D1A7F3}"/>
              </a:ext>
            </a:extLst>
          </p:cNvPr>
          <p:cNvPicPr>
            <a:picLocks noChangeAspect="1"/>
          </p:cNvPicPr>
          <p:nvPr/>
        </p:nvPicPr>
        <p:blipFill>
          <a:blip r:embed="rId2"/>
          <a:stretch>
            <a:fillRect/>
          </a:stretch>
        </p:blipFill>
        <p:spPr>
          <a:xfrm>
            <a:off x="1907926" y="1124744"/>
            <a:ext cx="6840538" cy="4419179"/>
          </a:xfrm>
          <a:prstGeom prst="rect">
            <a:avLst/>
          </a:prstGeom>
        </p:spPr>
      </p:pic>
    </p:spTree>
    <p:extLst>
      <p:ext uri="{BB962C8B-B14F-4D97-AF65-F5344CB8AC3E}">
        <p14:creationId xmlns:p14="http://schemas.microsoft.com/office/powerpoint/2010/main" val="3865385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24</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2800" dirty="0">
                <a:latin typeface="Times New Roman" panose="02020603050405020304" pitchFamily="18" charset="0"/>
                <a:cs typeface="Times New Roman" panose="02020603050405020304" pitchFamily="18" charset="0"/>
              </a:rPr>
              <a:t>Forecasting Radiation on Train Data: Prophet Model</a:t>
            </a:r>
            <a:endParaRPr lang="en-US" altLang="ru-RU"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B85A6D1-C9FF-6F67-834B-C9C4D2F4BCEC}"/>
              </a:ext>
            </a:extLst>
          </p:cNvPr>
          <p:cNvPicPr>
            <a:picLocks noChangeAspect="1"/>
          </p:cNvPicPr>
          <p:nvPr/>
        </p:nvPicPr>
        <p:blipFill>
          <a:blip r:embed="rId2"/>
          <a:stretch>
            <a:fillRect/>
          </a:stretch>
        </p:blipFill>
        <p:spPr>
          <a:xfrm>
            <a:off x="1907926" y="1117516"/>
            <a:ext cx="6840538" cy="2405090"/>
          </a:xfrm>
          <a:prstGeom prst="rect">
            <a:avLst/>
          </a:prstGeom>
        </p:spPr>
      </p:pic>
      <p:pic>
        <p:nvPicPr>
          <p:cNvPr id="4" name="Picture 3">
            <a:extLst>
              <a:ext uri="{FF2B5EF4-FFF2-40B4-BE49-F238E27FC236}">
                <a16:creationId xmlns:a16="http://schemas.microsoft.com/office/drawing/2014/main" id="{368EF611-D54B-C015-C61C-B06529C6B29C}"/>
              </a:ext>
            </a:extLst>
          </p:cNvPr>
          <p:cNvPicPr>
            <a:picLocks noChangeAspect="1"/>
          </p:cNvPicPr>
          <p:nvPr/>
        </p:nvPicPr>
        <p:blipFill>
          <a:blip r:embed="rId3"/>
          <a:stretch>
            <a:fillRect/>
          </a:stretch>
        </p:blipFill>
        <p:spPr>
          <a:xfrm>
            <a:off x="1979712" y="3645024"/>
            <a:ext cx="6707088" cy="2662591"/>
          </a:xfrm>
          <a:prstGeom prst="rect">
            <a:avLst/>
          </a:prstGeom>
        </p:spPr>
      </p:pic>
    </p:spTree>
    <p:extLst>
      <p:ext uri="{BB962C8B-B14F-4D97-AF65-F5344CB8AC3E}">
        <p14:creationId xmlns:p14="http://schemas.microsoft.com/office/powerpoint/2010/main" val="2716797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25</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Test Data</a:t>
            </a:r>
            <a:endParaRPr lang="en-US" altLang="ru-RU" sz="3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9EA5C6F-6F75-F898-E119-5EDEA531F9EA}"/>
              </a:ext>
            </a:extLst>
          </p:cNvPr>
          <p:cNvPicPr>
            <a:picLocks noChangeAspect="1"/>
          </p:cNvPicPr>
          <p:nvPr/>
        </p:nvPicPr>
        <p:blipFill>
          <a:blip r:embed="rId2"/>
          <a:stretch>
            <a:fillRect/>
          </a:stretch>
        </p:blipFill>
        <p:spPr>
          <a:xfrm>
            <a:off x="1931942" y="1340768"/>
            <a:ext cx="6840538" cy="2376264"/>
          </a:xfrm>
          <a:prstGeom prst="rect">
            <a:avLst/>
          </a:prstGeom>
        </p:spPr>
      </p:pic>
      <p:pic>
        <p:nvPicPr>
          <p:cNvPr id="5" name="Picture 4">
            <a:extLst>
              <a:ext uri="{FF2B5EF4-FFF2-40B4-BE49-F238E27FC236}">
                <a16:creationId xmlns:a16="http://schemas.microsoft.com/office/drawing/2014/main" id="{4F7675CC-A1CE-157B-28A6-5E36EB2383D3}"/>
              </a:ext>
            </a:extLst>
          </p:cNvPr>
          <p:cNvPicPr>
            <a:picLocks noChangeAspect="1"/>
          </p:cNvPicPr>
          <p:nvPr/>
        </p:nvPicPr>
        <p:blipFill>
          <a:blip r:embed="rId3"/>
          <a:stretch>
            <a:fillRect/>
          </a:stretch>
        </p:blipFill>
        <p:spPr>
          <a:xfrm>
            <a:off x="1931942" y="3717032"/>
            <a:ext cx="6816522" cy="2592288"/>
          </a:xfrm>
          <a:prstGeom prst="rect">
            <a:avLst/>
          </a:prstGeom>
        </p:spPr>
      </p:pic>
    </p:spTree>
    <p:extLst>
      <p:ext uri="{BB962C8B-B14F-4D97-AF65-F5344CB8AC3E}">
        <p14:creationId xmlns:p14="http://schemas.microsoft.com/office/powerpoint/2010/main" val="60298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26</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Hyper Parameter Tuning</a:t>
            </a:r>
            <a:endParaRPr lang="en-US" altLang="ru-RU" sz="3400" dirty="0">
              <a:latin typeface="Times New Roman" panose="02020603050405020304" pitchFamily="18" charset="0"/>
              <a:cs typeface="Times New Roman" panose="02020603050405020304" pitchFamily="18" charset="0"/>
            </a:endParaRPr>
          </a:p>
        </p:txBody>
      </p:sp>
      <p:pic>
        <p:nvPicPr>
          <p:cNvPr id="3" name="Content Placeholder 4">
            <a:extLst>
              <a:ext uri="{FF2B5EF4-FFF2-40B4-BE49-F238E27FC236}">
                <a16:creationId xmlns:a16="http://schemas.microsoft.com/office/drawing/2014/main" id="{D3195639-C50F-3E81-9ACD-6C92351BDE73}"/>
              </a:ext>
            </a:extLst>
          </p:cNvPr>
          <p:cNvPicPr>
            <a:picLocks noGrp="1" noChangeAspect="1"/>
          </p:cNvPicPr>
          <p:nvPr>
            <p:ph sz="quarter" idx="1"/>
          </p:nvPr>
        </p:nvPicPr>
        <p:blipFill>
          <a:blip r:embed="rId2"/>
          <a:stretch>
            <a:fillRect/>
          </a:stretch>
        </p:blipFill>
        <p:spPr>
          <a:xfrm>
            <a:off x="1938799" y="1196752"/>
            <a:ext cx="6809666" cy="2634396"/>
          </a:xfrm>
        </p:spPr>
      </p:pic>
    </p:spTree>
    <p:extLst>
      <p:ext uri="{BB962C8B-B14F-4D97-AF65-F5344CB8AC3E}">
        <p14:creationId xmlns:p14="http://schemas.microsoft.com/office/powerpoint/2010/main" val="3639303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27</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Mean Squared Error</a:t>
            </a:r>
            <a:endParaRPr lang="en-US" altLang="ru-RU" sz="3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2037352-CB03-6C3D-56A1-8C52B6F6AFAC}"/>
              </a:ext>
            </a:extLst>
          </p:cNvPr>
          <p:cNvPicPr>
            <a:picLocks noChangeAspect="1"/>
          </p:cNvPicPr>
          <p:nvPr/>
        </p:nvPicPr>
        <p:blipFill>
          <a:blip r:embed="rId2"/>
          <a:stretch>
            <a:fillRect/>
          </a:stretch>
        </p:blipFill>
        <p:spPr>
          <a:xfrm>
            <a:off x="1927750" y="3645024"/>
            <a:ext cx="5761219" cy="2034716"/>
          </a:xfrm>
          <a:prstGeom prst="rect">
            <a:avLst/>
          </a:prstGeom>
        </p:spPr>
      </p:pic>
      <p:sp>
        <p:nvSpPr>
          <p:cNvPr id="9" name="TextBox 8">
            <a:extLst>
              <a:ext uri="{FF2B5EF4-FFF2-40B4-BE49-F238E27FC236}">
                <a16:creationId xmlns:a16="http://schemas.microsoft.com/office/drawing/2014/main" id="{3A7E6F71-EB81-3869-E607-AD0B139292BC}"/>
              </a:ext>
            </a:extLst>
          </p:cNvPr>
          <p:cNvSpPr txBox="1"/>
          <p:nvPr/>
        </p:nvSpPr>
        <p:spPr>
          <a:xfrm>
            <a:off x="1941874" y="3306901"/>
            <a:ext cx="1851212" cy="307777"/>
          </a:xfrm>
          <a:prstGeom prst="rect">
            <a:avLst/>
          </a:prstGeom>
          <a:noFill/>
        </p:spPr>
        <p:txBody>
          <a:bodyPr wrap="none" rtlCol="0">
            <a:spAutoFit/>
          </a:bodyPr>
          <a:lstStyle/>
          <a:p>
            <a:r>
              <a:rPr lang="en-US" sz="1400" dirty="0">
                <a:solidFill>
                  <a:srgbClr val="1C1C1C"/>
                </a:solidFill>
                <a:latin typeface="Times New Roman" panose="02020603050405020304" pitchFamily="18" charset="0"/>
                <a:cs typeface="Times New Roman" panose="02020603050405020304" pitchFamily="18" charset="0"/>
              </a:rPr>
              <a:t>Trenton – New Jersey</a:t>
            </a:r>
          </a:p>
        </p:txBody>
      </p:sp>
      <p:pic>
        <p:nvPicPr>
          <p:cNvPr id="11" name="Picture 10">
            <a:extLst>
              <a:ext uri="{FF2B5EF4-FFF2-40B4-BE49-F238E27FC236}">
                <a16:creationId xmlns:a16="http://schemas.microsoft.com/office/drawing/2014/main" id="{BF2984FB-3636-AC81-9B53-33EEC1724D39}"/>
              </a:ext>
            </a:extLst>
          </p:cNvPr>
          <p:cNvPicPr>
            <a:picLocks noChangeAspect="1"/>
          </p:cNvPicPr>
          <p:nvPr/>
        </p:nvPicPr>
        <p:blipFill>
          <a:blip r:embed="rId3"/>
          <a:stretch>
            <a:fillRect/>
          </a:stretch>
        </p:blipFill>
        <p:spPr>
          <a:xfrm>
            <a:off x="1907704" y="1410302"/>
            <a:ext cx="6104149" cy="1874682"/>
          </a:xfrm>
          <a:prstGeom prst="rect">
            <a:avLst/>
          </a:prstGeom>
        </p:spPr>
      </p:pic>
      <p:sp>
        <p:nvSpPr>
          <p:cNvPr id="12" name="TextBox 11">
            <a:extLst>
              <a:ext uri="{FF2B5EF4-FFF2-40B4-BE49-F238E27FC236}">
                <a16:creationId xmlns:a16="http://schemas.microsoft.com/office/drawing/2014/main" id="{D2F0B313-EBED-664E-8680-8BFE4E639299}"/>
              </a:ext>
            </a:extLst>
          </p:cNvPr>
          <p:cNvSpPr txBox="1"/>
          <p:nvPr/>
        </p:nvSpPr>
        <p:spPr>
          <a:xfrm>
            <a:off x="1979712" y="1032991"/>
            <a:ext cx="1788951" cy="307777"/>
          </a:xfrm>
          <a:prstGeom prst="rect">
            <a:avLst/>
          </a:prstGeom>
          <a:noFill/>
        </p:spPr>
        <p:txBody>
          <a:bodyPr wrap="none" rtlCol="0">
            <a:spAutoFit/>
          </a:bodyPr>
          <a:lstStyle/>
          <a:p>
            <a:r>
              <a:rPr lang="en-US" sz="1400" dirty="0">
                <a:solidFill>
                  <a:srgbClr val="1C1C1C"/>
                </a:solidFill>
                <a:latin typeface="Times New Roman" panose="02020603050405020304" pitchFamily="18" charset="0"/>
                <a:cs typeface="Times New Roman" panose="02020603050405020304" pitchFamily="18" charset="0"/>
              </a:rPr>
              <a:t>Richmond – Virginia</a:t>
            </a:r>
          </a:p>
        </p:txBody>
      </p:sp>
    </p:spTree>
    <p:extLst>
      <p:ext uri="{BB962C8B-B14F-4D97-AF65-F5344CB8AC3E}">
        <p14:creationId xmlns:p14="http://schemas.microsoft.com/office/powerpoint/2010/main" val="342274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28</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Mean Squared Error</a:t>
            </a:r>
            <a:endParaRPr lang="en-US" altLang="ru-RU" sz="3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DD83DEE-5935-1383-5CF9-DE44A0724AED}"/>
              </a:ext>
            </a:extLst>
          </p:cNvPr>
          <p:cNvPicPr>
            <a:picLocks noChangeAspect="1"/>
          </p:cNvPicPr>
          <p:nvPr/>
        </p:nvPicPr>
        <p:blipFill>
          <a:blip r:embed="rId2"/>
          <a:stretch>
            <a:fillRect/>
          </a:stretch>
        </p:blipFill>
        <p:spPr>
          <a:xfrm>
            <a:off x="1897270" y="1474689"/>
            <a:ext cx="6340389" cy="1882303"/>
          </a:xfrm>
          <a:prstGeom prst="rect">
            <a:avLst/>
          </a:prstGeom>
        </p:spPr>
      </p:pic>
      <p:sp>
        <p:nvSpPr>
          <p:cNvPr id="4" name="TextBox 3">
            <a:extLst>
              <a:ext uri="{FF2B5EF4-FFF2-40B4-BE49-F238E27FC236}">
                <a16:creationId xmlns:a16="http://schemas.microsoft.com/office/drawing/2014/main" id="{900C0BC6-33D5-886A-C7CF-21A23218370E}"/>
              </a:ext>
            </a:extLst>
          </p:cNvPr>
          <p:cNvSpPr txBox="1"/>
          <p:nvPr/>
        </p:nvSpPr>
        <p:spPr>
          <a:xfrm>
            <a:off x="1866810" y="1042065"/>
            <a:ext cx="1691810" cy="369332"/>
          </a:xfrm>
          <a:prstGeom prst="rect">
            <a:avLst/>
          </a:prstGeom>
          <a:noFill/>
        </p:spPr>
        <p:txBody>
          <a:bodyPr wrap="none" rtlCol="0">
            <a:spAutoFit/>
          </a:bodyPr>
          <a:lstStyle/>
          <a:p>
            <a:r>
              <a:rPr lang="en-US" dirty="0">
                <a:solidFill>
                  <a:srgbClr val="000000"/>
                </a:solidFill>
                <a:latin typeface="Times New Roman" panose="02020603050405020304" pitchFamily="18" charset="0"/>
                <a:cs typeface="Times New Roman" panose="02020603050405020304" pitchFamily="18" charset="0"/>
              </a:rPr>
              <a:t>Auston - Texas</a:t>
            </a:r>
          </a:p>
        </p:txBody>
      </p:sp>
      <p:pic>
        <p:nvPicPr>
          <p:cNvPr id="7" name="Picture 6">
            <a:extLst>
              <a:ext uri="{FF2B5EF4-FFF2-40B4-BE49-F238E27FC236}">
                <a16:creationId xmlns:a16="http://schemas.microsoft.com/office/drawing/2014/main" id="{79EFEDF9-702D-9E07-21A1-8462BEDA8E0D}"/>
              </a:ext>
            </a:extLst>
          </p:cNvPr>
          <p:cNvPicPr>
            <a:picLocks noChangeAspect="1"/>
          </p:cNvPicPr>
          <p:nvPr/>
        </p:nvPicPr>
        <p:blipFill>
          <a:blip r:embed="rId3"/>
          <a:stretch>
            <a:fillRect/>
          </a:stretch>
        </p:blipFill>
        <p:spPr>
          <a:xfrm>
            <a:off x="1882110" y="3884306"/>
            <a:ext cx="6058425" cy="1988992"/>
          </a:xfrm>
          <a:prstGeom prst="rect">
            <a:avLst/>
          </a:prstGeom>
        </p:spPr>
      </p:pic>
      <p:sp>
        <p:nvSpPr>
          <p:cNvPr id="8" name="TextBox 7">
            <a:extLst>
              <a:ext uri="{FF2B5EF4-FFF2-40B4-BE49-F238E27FC236}">
                <a16:creationId xmlns:a16="http://schemas.microsoft.com/office/drawing/2014/main" id="{17CC1DFC-55FA-4165-339C-2F25BDF7D63C}"/>
              </a:ext>
            </a:extLst>
          </p:cNvPr>
          <p:cNvSpPr txBox="1"/>
          <p:nvPr/>
        </p:nvSpPr>
        <p:spPr>
          <a:xfrm>
            <a:off x="1835696" y="3429000"/>
            <a:ext cx="2552943" cy="369332"/>
          </a:xfrm>
          <a:prstGeom prst="rect">
            <a:avLst/>
          </a:prstGeom>
          <a:noFill/>
        </p:spPr>
        <p:txBody>
          <a:bodyPr wrap="none" rtlCol="0">
            <a:spAutoFit/>
          </a:bodyPr>
          <a:lstStyle/>
          <a:p>
            <a:r>
              <a:rPr lang="en-US" dirty="0">
                <a:solidFill>
                  <a:srgbClr val="000000"/>
                </a:solidFill>
                <a:latin typeface="Times New Roman" panose="02020603050405020304" pitchFamily="18" charset="0"/>
                <a:cs typeface="Times New Roman" panose="02020603050405020304" pitchFamily="18" charset="0"/>
              </a:rPr>
              <a:t>Sacramento - California</a:t>
            </a:r>
          </a:p>
        </p:txBody>
      </p:sp>
    </p:spTree>
    <p:extLst>
      <p:ext uri="{BB962C8B-B14F-4D97-AF65-F5344CB8AC3E}">
        <p14:creationId xmlns:p14="http://schemas.microsoft.com/office/powerpoint/2010/main" val="117476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29</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Hyper Parameter Tuning</a:t>
            </a:r>
            <a:endParaRPr lang="en-US" altLang="ru-RU" sz="3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52D5252-441A-43AD-19AE-C67FE402F7DB}"/>
              </a:ext>
            </a:extLst>
          </p:cNvPr>
          <p:cNvPicPr>
            <a:picLocks noChangeAspect="1"/>
          </p:cNvPicPr>
          <p:nvPr/>
        </p:nvPicPr>
        <p:blipFill>
          <a:blip r:embed="rId2"/>
          <a:stretch>
            <a:fillRect/>
          </a:stretch>
        </p:blipFill>
        <p:spPr>
          <a:xfrm>
            <a:off x="1835696" y="1124743"/>
            <a:ext cx="6912768" cy="2541023"/>
          </a:xfrm>
          <a:prstGeom prst="rect">
            <a:avLst/>
          </a:prstGeom>
        </p:spPr>
      </p:pic>
      <p:pic>
        <p:nvPicPr>
          <p:cNvPr id="5" name="Picture 4">
            <a:extLst>
              <a:ext uri="{FF2B5EF4-FFF2-40B4-BE49-F238E27FC236}">
                <a16:creationId xmlns:a16="http://schemas.microsoft.com/office/drawing/2014/main" id="{5AAEE0F9-DED5-1AA9-4BBF-B65A1432DD37}"/>
              </a:ext>
            </a:extLst>
          </p:cNvPr>
          <p:cNvPicPr>
            <a:picLocks noChangeAspect="1"/>
          </p:cNvPicPr>
          <p:nvPr/>
        </p:nvPicPr>
        <p:blipFill>
          <a:blip r:embed="rId3"/>
          <a:stretch>
            <a:fillRect/>
          </a:stretch>
        </p:blipFill>
        <p:spPr>
          <a:xfrm>
            <a:off x="1835696" y="3717032"/>
            <a:ext cx="6851104" cy="2684890"/>
          </a:xfrm>
          <a:prstGeom prst="rect">
            <a:avLst/>
          </a:prstGeom>
        </p:spPr>
      </p:pic>
    </p:spTree>
    <p:extLst>
      <p:ext uri="{BB962C8B-B14F-4D97-AF65-F5344CB8AC3E}">
        <p14:creationId xmlns:p14="http://schemas.microsoft.com/office/powerpoint/2010/main" val="2221710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3</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Problem Statement</a:t>
            </a:r>
            <a:endParaRPr lang="en-US" altLang="ru-RU" sz="3600" dirty="0"/>
          </a:p>
        </p:txBody>
      </p:sp>
      <p:sp>
        <p:nvSpPr>
          <p:cNvPr id="195587" name="Rectangle 3"/>
          <p:cNvSpPr>
            <a:spLocks noGrp="1" noChangeArrowheads="1"/>
          </p:cNvSpPr>
          <p:nvPr>
            <p:ph type="body" idx="1"/>
          </p:nvPr>
        </p:nvSpPr>
        <p:spPr>
          <a:xfrm>
            <a:off x="1872430" y="1254249"/>
            <a:ext cx="6876034" cy="3038847"/>
          </a:xfrm>
        </p:spPr>
        <p:txBody>
          <a:bodyPr/>
          <a:lstStyle/>
          <a:p>
            <a:pPr algn="just"/>
            <a:r>
              <a:rPr lang="en-US" sz="1400" i="0" dirty="0">
                <a:solidFill>
                  <a:srgbClr val="000000"/>
                </a:solidFill>
                <a:effectLst/>
                <a:latin typeface="Times New Roman" panose="02020603050405020304" pitchFamily="18" charset="0"/>
                <a:cs typeface="Times New Roman" panose="02020603050405020304" pitchFamily="18" charset="0"/>
              </a:rPr>
              <a:t>Solar energy is becoming increasingly important as a renewable energy source due to its abundant availability and environmental benefits. However, solar energy generation is highly dependent on the amount of solar radiation received at a particular location, which can vary due to changes in weather patterns, cloud cover, and other environmental factors. Accurately predicting the amount of solar radiation that will be received at a particular location is therefore crucial for effective solar energy planning and management.</a:t>
            </a:r>
          </a:p>
        </p:txBody>
      </p:sp>
    </p:spTree>
    <p:extLst>
      <p:ext uri="{BB962C8B-B14F-4D97-AF65-F5344CB8AC3E}">
        <p14:creationId xmlns:p14="http://schemas.microsoft.com/office/powerpoint/2010/main" val="3395732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30</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000" dirty="0">
                <a:latin typeface="Times New Roman" panose="02020603050405020304" pitchFamily="18" charset="0"/>
                <a:cs typeface="Times New Roman" panose="02020603050405020304" pitchFamily="18" charset="0"/>
              </a:rPr>
              <a:t>Hyper tuning Results After And Before</a:t>
            </a:r>
            <a:endParaRPr lang="en-US" altLang="ru-RU" sz="3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52D5252-441A-43AD-19AE-C67FE402F7DB}"/>
              </a:ext>
            </a:extLst>
          </p:cNvPr>
          <p:cNvPicPr>
            <a:picLocks noChangeAspect="1"/>
          </p:cNvPicPr>
          <p:nvPr/>
        </p:nvPicPr>
        <p:blipFill>
          <a:blip r:embed="rId2"/>
          <a:stretch>
            <a:fillRect/>
          </a:stretch>
        </p:blipFill>
        <p:spPr>
          <a:xfrm>
            <a:off x="1835696" y="1124743"/>
            <a:ext cx="6912768" cy="2541023"/>
          </a:xfrm>
          <a:prstGeom prst="rect">
            <a:avLst/>
          </a:prstGeom>
        </p:spPr>
      </p:pic>
      <p:pic>
        <p:nvPicPr>
          <p:cNvPr id="2" name="Picture 1">
            <a:extLst>
              <a:ext uri="{FF2B5EF4-FFF2-40B4-BE49-F238E27FC236}">
                <a16:creationId xmlns:a16="http://schemas.microsoft.com/office/drawing/2014/main" id="{DEFC800B-1825-8B0A-54E5-2CD495A25726}"/>
              </a:ext>
            </a:extLst>
          </p:cNvPr>
          <p:cNvPicPr>
            <a:picLocks noChangeAspect="1"/>
          </p:cNvPicPr>
          <p:nvPr/>
        </p:nvPicPr>
        <p:blipFill>
          <a:blip r:embed="rId3"/>
          <a:stretch>
            <a:fillRect/>
          </a:stretch>
        </p:blipFill>
        <p:spPr>
          <a:xfrm>
            <a:off x="1907926" y="3665766"/>
            <a:ext cx="6840538" cy="2405090"/>
          </a:xfrm>
          <a:prstGeom prst="rect">
            <a:avLst/>
          </a:prstGeom>
        </p:spPr>
      </p:pic>
    </p:spTree>
    <p:extLst>
      <p:ext uri="{BB962C8B-B14F-4D97-AF65-F5344CB8AC3E}">
        <p14:creationId xmlns:p14="http://schemas.microsoft.com/office/powerpoint/2010/main" val="1194286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31</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sz="3600" dirty="0">
                <a:latin typeface="Times New Roman" panose="02020603050405020304" pitchFamily="18" charset="0"/>
                <a:cs typeface="Times New Roman" panose="02020603050405020304" pitchFamily="18" charset="0"/>
              </a:rPr>
              <a:t>Forecasting Radiation: Test Data</a:t>
            </a:r>
            <a:endParaRPr lang="en-US" altLang="ru-RU" sz="3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7FF8B56-A0FB-B62B-671C-510D193BE8BE}"/>
              </a:ext>
            </a:extLst>
          </p:cNvPr>
          <p:cNvPicPr>
            <a:picLocks noChangeAspect="1"/>
          </p:cNvPicPr>
          <p:nvPr/>
        </p:nvPicPr>
        <p:blipFill>
          <a:blip r:embed="rId2"/>
          <a:stretch>
            <a:fillRect/>
          </a:stretch>
        </p:blipFill>
        <p:spPr>
          <a:xfrm>
            <a:off x="1825351" y="1196751"/>
            <a:ext cx="6861449" cy="2376265"/>
          </a:xfrm>
          <a:prstGeom prst="rect">
            <a:avLst/>
          </a:prstGeom>
        </p:spPr>
      </p:pic>
      <p:pic>
        <p:nvPicPr>
          <p:cNvPr id="3" name="Picture 2">
            <a:extLst>
              <a:ext uri="{FF2B5EF4-FFF2-40B4-BE49-F238E27FC236}">
                <a16:creationId xmlns:a16="http://schemas.microsoft.com/office/drawing/2014/main" id="{366A54D7-9304-F200-FB80-8A7DB89AAF8B}"/>
              </a:ext>
            </a:extLst>
          </p:cNvPr>
          <p:cNvPicPr>
            <a:picLocks noChangeAspect="1"/>
          </p:cNvPicPr>
          <p:nvPr/>
        </p:nvPicPr>
        <p:blipFill>
          <a:blip r:embed="rId3"/>
          <a:stretch>
            <a:fillRect/>
          </a:stretch>
        </p:blipFill>
        <p:spPr>
          <a:xfrm>
            <a:off x="1785886" y="3851117"/>
            <a:ext cx="6890570" cy="2458203"/>
          </a:xfrm>
          <a:prstGeom prst="rect">
            <a:avLst/>
          </a:prstGeom>
        </p:spPr>
      </p:pic>
    </p:spTree>
    <p:extLst>
      <p:ext uri="{BB962C8B-B14F-4D97-AF65-F5344CB8AC3E}">
        <p14:creationId xmlns:p14="http://schemas.microsoft.com/office/powerpoint/2010/main" val="2285326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32</a:t>
            </a:fld>
            <a:endParaRPr lang="ru-RU" altLang="ru-RU"/>
          </a:p>
        </p:txBody>
      </p:sp>
      <p:sp>
        <p:nvSpPr>
          <p:cNvPr id="195586" name="Rectangle 2"/>
          <p:cNvSpPr>
            <a:spLocks noGrp="1" noChangeArrowheads="1"/>
          </p:cNvSpPr>
          <p:nvPr>
            <p:ph type="title"/>
          </p:nvPr>
        </p:nvSpPr>
        <p:spPr>
          <a:xfrm>
            <a:off x="2051942" y="2708920"/>
            <a:ext cx="6840538" cy="709613"/>
          </a:xfrm>
          <a:solidFill>
            <a:schemeClr val="accent4">
              <a:lumMod val="60000"/>
              <a:lumOff val="40000"/>
            </a:schemeClr>
          </a:solidFill>
        </p:spPr>
        <p:txBody>
          <a:bodyPr/>
          <a:lstStyle/>
          <a:p>
            <a:pPr algn="ctr"/>
            <a:r>
              <a:rPr lang="en-US" altLang="ru-RU" sz="3400" dirty="0">
                <a:latin typeface="Times New Roman" panose="02020603050405020304" pitchFamily="18" charset="0"/>
                <a:cs typeface="Times New Roman" panose="02020603050405020304" pitchFamily="18" charset="0"/>
              </a:rPr>
              <a:t>Thank you </a:t>
            </a:r>
            <a:r>
              <a:rPr lang="en-US" altLang="ru-RU" sz="3400"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ru-RU"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582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4</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altLang="ru-RU" sz="3600" dirty="0">
                <a:latin typeface="Times New Roman" panose="02020603050405020304" pitchFamily="18" charset="0"/>
                <a:cs typeface="Times New Roman" panose="02020603050405020304" pitchFamily="18" charset="0"/>
              </a:rPr>
              <a:t>Abstract</a:t>
            </a:r>
            <a:endParaRPr lang="en-US" altLang="ru-RU" sz="3600" dirty="0"/>
          </a:p>
        </p:txBody>
      </p:sp>
      <p:sp>
        <p:nvSpPr>
          <p:cNvPr id="195587" name="Rectangle 3"/>
          <p:cNvSpPr>
            <a:spLocks noGrp="1" noChangeArrowheads="1"/>
          </p:cNvSpPr>
          <p:nvPr>
            <p:ph type="body" idx="1"/>
          </p:nvPr>
        </p:nvSpPr>
        <p:spPr>
          <a:xfrm>
            <a:off x="1872430" y="1254249"/>
            <a:ext cx="6876034" cy="3038847"/>
          </a:xfrm>
        </p:spPr>
        <p:txBody>
          <a:bodyPr/>
          <a:lstStyle/>
          <a:p>
            <a:r>
              <a:rPr lang="en-US" sz="1400" b="0" i="0" dirty="0">
                <a:effectLst/>
                <a:latin typeface="Times New Roman" panose="02020603050405020304" pitchFamily="18" charset="0"/>
                <a:cs typeface="Times New Roman" panose="02020603050405020304" pitchFamily="18" charset="0"/>
              </a:rPr>
              <a:t>Solar radiation is an important factor in the generation of solar energy, which is becoming increasingly important as a renewable energy source. </a:t>
            </a:r>
          </a:p>
          <a:p>
            <a:r>
              <a:rPr lang="en-US" sz="1400" b="0" i="0" dirty="0">
                <a:effectLst/>
                <a:latin typeface="Times New Roman" panose="02020603050405020304" pitchFamily="18" charset="0"/>
                <a:cs typeface="Times New Roman" panose="02020603050405020304" pitchFamily="18" charset="0"/>
              </a:rPr>
              <a:t>Accurately predicting solar radiation levels is crucial for effective solar energy planning and management, and traditional methods rely on physical models that can be computationally intensive and require a lot of data input.</a:t>
            </a:r>
          </a:p>
          <a:p>
            <a:r>
              <a:rPr lang="en-US" sz="1400" dirty="0">
                <a:solidFill>
                  <a:srgbClr val="374151"/>
                </a:solidFill>
                <a:latin typeface="Times New Roman" panose="02020603050405020304" pitchFamily="18" charset="0"/>
                <a:cs typeface="Times New Roman" panose="02020603050405020304" pitchFamily="18" charset="0"/>
              </a:rPr>
              <a:t>The outcome of this project will be a machine-learning model that can provide accurate predictions and insights into the most effective methods for solar radiation prediction.</a:t>
            </a:r>
          </a:p>
          <a:p>
            <a:r>
              <a:rPr lang="en-US" sz="1400" dirty="0">
                <a:solidFill>
                  <a:srgbClr val="374151"/>
                </a:solidFill>
                <a:latin typeface="Times New Roman" panose="02020603050405020304" pitchFamily="18" charset="0"/>
                <a:cs typeface="Times New Roman" panose="02020603050405020304" pitchFamily="18" charset="0"/>
              </a:rPr>
              <a:t>This can contribute to the development of more efficient and sustainable renewable energy systems</a:t>
            </a:r>
            <a:r>
              <a:rPr lang="en-US" sz="1100" b="0" i="0" dirty="0">
                <a:solidFill>
                  <a:srgbClr val="374151"/>
                </a:solidFill>
                <a:effectLst/>
                <a:latin typeface="Söhne"/>
              </a:rPr>
              <a:t>.</a:t>
            </a:r>
          </a:p>
          <a:p>
            <a:endParaRPr lang="en-US" sz="1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3864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5</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altLang="ru-RU" sz="3600" dirty="0">
                <a:latin typeface="Times New Roman" panose="02020603050405020304" pitchFamily="18" charset="0"/>
                <a:cs typeface="Times New Roman" panose="02020603050405020304" pitchFamily="18" charset="0"/>
              </a:rPr>
              <a:t>Motivation</a:t>
            </a:r>
            <a:endParaRPr lang="en-US" altLang="ru-RU" sz="3600" dirty="0"/>
          </a:p>
        </p:txBody>
      </p:sp>
      <p:sp>
        <p:nvSpPr>
          <p:cNvPr id="195587" name="Rectangle 3"/>
          <p:cNvSpPr>
            <a:spLocks noGrp="1" noChangeArrowheads="1"/>
          </p:cNvSpPr>
          <p:nvPr>
            <p:ph type="body" idx="1"/>
          </p:nvPr>
        </p:nvSpPr>
        <p:spPr>
          <a:xfrm>
            <a:off x="1872430" y="1254249"/>
            <a:ext cx="6876034" cy="3038847"/>
          </a:xfrm>
        </p:spPr>
        <p:txBody>
          <a:bodyPr/>
          <a:lstStyle/>
          <a:p>
            <a:r>
              <a:rPr lang="en-US" sz="1400" dirty="0">
                <a:latin typeface="Times New Roman" panose="02020603050405020304" pitchFamily="18" charset="0"/>
                <a:cs typeface="Times New Roman" panose="02020603050405020304" pitchFamily="18" charset="0"/>
              </a:rPr>
              <a:t>The sun is a non-depletable source of energy that produces very little to no pollution. However, the quantity of solar energy that can be captured and stored using present technologies to transform solar energy into electricity is very limited. </a:t>
            </a:r>
          </a:p>
          <a:p>
            <a:r>
              <a:rPr lang="en-US" sz="1400" dirty="0">
                <a:latin typeface="Times New Roman" panose="02020603050405020304" pitchFamily="18" charset="0"/>
                <a:cs typeface="Times New Roman" panose="02020603050405020304" pitchFamily="18" charset="0"/>
              </a:rPr>
              <a:t>Our objective is to use widely accessible weather data to create high-confidence forecasts of solar generation (through solar intensity). This will make it possible for fossil fuel-based power generation to be better regulated. </a:t>
            </a:r>
          </a:p>
          <a:p>
            <a:r>
              <a:rPr lang="en-US" sz="1400" dirty="0">
                <a:latin typeface="Times New Roman" panose="02020603050405020304" pitchFamily="18" charset="0"/>
                <a:cs typeface="Times New Roman" panose="02020603050405020304" pitchFamily="18" charset="0"/>
              </a:rPr>
              <a:t>We have obtained meteorological information as well as sun intensity from NSRDB and Sunrise-Sunset-API. </a:t>
            </a:r>
          </a:p>
        </p:txBody>
      </p:sp>
    </p:spTree>
    <p:extLst>
      <p:ext uri="{BB962C8B-B14F-4D97-AF65-F5344CB8AC3E}">
        <p14:creationId xmlns:p14="http://schemas.microsoft.com/office/powerpoint/2010/main" val="206084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6</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altLang="ru-RU" sz="3600" dirty="0">
                <a:latin typeface="Times New Roman" panose="02020603050405020304" pitchFamily="18" charset="0"/>
                <a:cs typeface="Times New Roman" panose="02020603050405020304" pitchFamily="18" charset="0"/>
              </a:rPr>
              <a:t>Dataset</a:t>
            </a:r>
            <a:endParaRPr lang="en-US" altLang="ru-RU" sz="3600" dirty="0"/>
          </a:p>
        </p:txBody>
      </p:sp>
      <p:pic>
        <p:nvPicPr>
          <p:cNvPr id="5" name="Picture 4">
            <a:extLst>
              <a:ext uri="{FF2B5EF4-FFF2-40B4-BE49-F238E27FC236}">
                <a16:creationId xmlns:a16="http://schemas.microsoft.com/office/drawing/2014/main" id="{1A0D173E-0D8B-AB23-7B73-29DC7728481B}"/>
              </a:ext>
            </a:extLst>
          </p:cNvPr>
          <p:cNvPicPr>
            <a:picLocks noChangeAspect="1"/>
          </p:cNvPicPr>
          <p:nvPr/>
        </p:nvPicPr>
        <p:blipFill>
          <a:blip r:embed="rId2"/>
          <a:stretch>
            <a:fillRect/>
          </a:stretch>
        </p:blipFill>
        <p:spPr>
          <a:xfrm>
            <a:off x="1907926" y="1412775"/>
            <a:ext cx="6840538" cy="1717095"/>
          </a:xfrm>
          <a:prstGeom prst="rect">
            <a:avLst/>
          </a:prstGeom>
        </p:spPr>
      </p:pic>
      <p:pic>
        <p:nvPicPr>
          <p:cNvPr id="8" name="Picture 7">
            <a:extLst>
              <a:ext uri="{FF2B5EF4-FFF2-40B4-BE49-F238E27FC236}">
                <a16:creationId xmlns:a16="http://schemas.microsoft.com/office/drawing/2014/main" id="{7ADC4E26-653F-9386-7B55-5FE9BB9FAA80}"/>
              </a:ext>
            </a:extLst>
          </p:cNvPr>
          <p:cNvPicPr>
            <a:picLocks noChangeAspect="1"/>
          </p:cNvPicPr>
          <p:nvPr/>
        </p:nvPicPr>
        <p:blipFill>
          <a:blip r:embed="rId3"/>
          <a:stretch>
            <a:fillRect/>
          </a:stretch>
        </p:blipFill>
        <p:spPr>
          <a:xfrm>
            <a:off x="1924714" y="3284983"/>
            <a:ext cx="5167566" cy="1709927"/>
          </a:xfrm>
          <a:prstGeom prst="rect">
            <a:avLst/>
          </a:prstGeom>
        </p:spPr>
      </p:pic>
    </p:spTree>
    <p:extLst>
      <p:ext uri="{BB962C8B-B14F-4D97-AF65-F5344CB8AC3E}">
        <p14:creationId xmlns:p14="http://schemas.microsoft.com/office/powerpoint/2010/main" val="134965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7</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altLang="ru-RU" sz="3600" dirty="0">
                <a:latin typeface="Times New Roman" panose="02020603050405020304" pitchFamily="18" charset="0"/>
                <a:cs typeface="Times New Roman" panose="02020603050405020304" pitchFamily="18" charset="0"/>
              </a:rPr>
              <a:t>KPI</a:t>
            </a:r>
            <a:endParaRPr lang="en-US" altLang="ru-RU" sz="3600" dirty="0"/>
          </a:p>
        </p:txBody>
      </p:sp>
      <p:sp>
        <p:nvSpPr>
          <p:cNvPr id="2" name="Rectangle 3">
            <a:extLst>
              <a:ext uri="{FF2B5EF4-FFF2-40B4-BE49-F238E27FC236}">
                <a16:creationId xmlns:a16="http://schemas.microsoft.com/office/drawing/2014/main" id="{0A98ED1B-8A93-C751-A64A-8734A364955A}"/>
              </a:ext>
            </a:extLst>
          </p:cNvPr>
          <p:cNvSpPr txBox="1">
            <a:spLocks noChangeArrowheads="1"/>
          </p:cNvSpPr>
          <p:nvPr/>
        </p:nvSpPr>
        <p:spPr bwMode="auto">
          <a:xfrm>
            <a:off x="1907926" y="1038225"/>
            <a:ext cx="6840538"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1C1C1C"/>
                </a:solidFill>
                <a:latin typeface="+mn-lt"/>
                <a:ea typeface="+mn-ea"/>
                <a:cs typeface="+mn-cs"/>
              </a:defRPr>
            </a:lvl1pPr>
            <a:lvl2pPr marL="742950" indent="-285750" algn="l" rtl="0" fontAlgn="base">
              <a:spcBef>
                <a:spcPct val="20000"/>
              </a:spcBef>
              <a:spcAft>
                <a:spcPct val="0"/>
              </a:spcAft>
              <a:buChar char="–"/>
              <a:defRPr sz="2000">
                <a:solidFill>
                  <a:srgbClr val="1C1C1C"/>
                </a:solidFill>
                <a:latin typeface="+mn-lt"/>
              </a:defRPr>
            </a:lvl2pPr>
            <a:lvl3pPr marL="1143000" indent="-228600" algn="l" rtl="0" fontAlgn="base">
              <a:spcBef>
                <a:spcPct val="20000"/>
              </a:spcBef>
              <a:spcAft>
                <a:spcPct val="0"/>
              </a:spcAft>
              <a:buChar char="•"/>
              <a:defRPr sz="2000">
                <a:solidFill>
                  <a:srgbClr val="1C1C1C"/>
                </a:solidFill>
                <a:latin typeface="+mn-lt"/>
              </a:defRPr>
            </a:lvl3pPr>
            <a:lvl4pPr marL="1600200" indent="-228600" algn="l" rtl="0" fontAlgn="base">
              <a:spcBef>
                <a:spcPct val="20000"/>
              </a:spcBef>
              <a:spcAft>
                <a:spcPct val="0"/>
              </a:spcAft>
              <a:buChar char="–"/>
              <a:defRPr sz="2000">
                <a:solidFill>
                  <a:srgbClr val="1C1C1C"/>
                </a:solidFill>
                <a:latin typeface="+mn-lt"/>
              </a:defRPr>
            </a:lvl4pPr>
            <a:lvl5pPr marL="2057400" indent="-228600" algn="l" rtl="0" fontAlgn="base">
              <a:spcBef>
                <a:spcPct val="20000"/>
              </a:spcBef>
              <a:spcAft>
                <a:spcPct val="0"/>
              </a:spcAft>
              <a:buChar char="»"/>
              <a:defRPr sz="2000">
                <a:solidFill>
                  <a:srgbClr val="1C1C1C"/>
                </a:solidFill>
                <a:latin typeface="+mn-lt"/>
              </a:defRPr>
            </a:lvl5pPr>
            <a:lvl6pPr marL="2514600" indent="-228600" algn="l" rtl="0" fontAlgn="base">
              <a:spcBef>
                <a:spcPct val="20000"/>
              </a:spcBef>
              <a:spcAft>
                <a:spcPct val="0"/>
              </a:spcAft>
              <a:buChar char="»"/>
              <a:defRPr sz="2000">
                <a:solidFill>
                  <a:srgbClr val="1C1C1C"/>
                </a:solidFill>
                <a:latin typeface="+mn-lt"/>
              </a:defRPr>
            </a:lvl6pPr>
            <a:lvl7pPr marL="2971800" indent="-228600" algn="l" rtl="0" fontAlgn="base">
              <a:spcBef>
                <a:spcPct val="20000"/>
              </a:spcBef>
              <a:spcAft>
                <a:spcPct val="0"/>
              </a:spcAft>
              <a:buChar char="»"/>
              <a:defRPr sz="2000">
                <a:solidFill>
                  <a:srgbClr val="1C1C1C"/>
                </a:solidFill>
                <a:latin typeface="+mn-lt"/>
              </a:defRPr>
            </a:lvl7pPr>
            <a:lvl8pPr marL="3429000" indent="-228600" algn="l" rtl="0" fontAlgn="base">
              <a:spcBef>
                <a:spcPct val="20000"/>
              </a:spcBef>
              <a:spcAft>
                <a:spcPct val="0"/>
              </a:spcAft>
              <a:buChar char="»"/>
              <a:defRPr sz="2000">
                <a:solidFill>
                  <a:srgbClr val="1C1C1C"/>
                </a:solidFill>
                <a:latin typeface="+mn-lt"/>
              </a:defRPr>
            </a:lvl8pPr>
            <a:lvl9pPr marL="3886200" indent="-228600" algn="l" rtl="0" fontAlgn="base">
              <a:spcBef>
                <a:spcPct val="20000"/>
              </a:spcBef>
              <a:spcAft>
                <a:spcPct val="0"/>
              </a:spcAft>
              <a:buChar char="»"/>
              <a:defRPr sz="2000">
                <a:solidFill>
                  <a:srgbClr val="1C1C1C"/>
                </a:solidFill>
                <a:latin typeface="+mn-lt"/>
              </a:defRPr>
            </a:lvl9pPr>
          </a:lstStyle>
          <a:p>
            <a:pPr marL="0" indent="0">
              <a:buNone/>
            </a:pPr>
            <a:endParaRPr lang="en-US" sz="1800" b="0" kern="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8E421A81-1DA2-09F2-A4D9-943A11552E45}"/>
              </a:ext>
            </a:extLst>
          </p:cNvPr>
          <p:cNvGraphicFramePr>
            <a:graphicFrameLocks noGrp="1"/>
          </p:cNvGraphicFramePr>
          <p:nvPr>
            <p:extLst>
              <p:ext uri="{D42A27DB-BD31-4B8C-83A1-F6EECF244321}">
                <p14:modId xmlns:p14="http://schemas.microsoft.com/office/powerpoint/2010/main" val="3024147494"/>
              </p:ext>
            </p:extLst>
          </p:nvPr>
        </p:nvGraphicFramePr>
        <p:xfrm>
          <a:off x="1919536" y="1114108"/>
          <a:ext cx="6840538" cy="4968240"/>
        </p:xfrm>
        <a:graphic>
          <a:graphicData uri="http://schemas.openxmlformats.org/drawingml/2006/table">
            <a:tbl>
              <a:tblPr firstRow="1" bandRow="1">
                <a:tableStyleId>{93296810-A885-4BE3-A3E7-6D5BEEA58F35}</a:tableStyleId>
              </a:tblPr>
              <a:tblGrid>
                <a:gridCol w="1181489">
                  <a:extLst>
                    <a:ext uri="{9D8B030D-6E8A-4147-A177-3AD203B41FA5}">
                      <a16:colId xmlns:a16="http://schemas.microsoft.com/office/drawing/2014/main" val="2969087338"/>
                    </a:ext>
                  </a:extLst>
                </a:gridCol>
                <a:gridCol w="1159082">
                  <a:extLst>
                    <a:ext uri="{9D8B030D-6E8A-4147-A177-3AD203B41FA5}">
                      <a16:colId xmlns:a16="http://schemas.microsoft.com/office/drawing/2014/main" val="686037003"/>
                    </a:ext>
                  </a:extLst>
                </a:gridCol>
                <a:gridCol w="4499967">
                  <a:extLst>
                    <a:ext uri="{9D8B030D-6E8A-4147-A177-3AD203B41FA5}">
                      <a16:colId xmlns:a16="http://schemas.microsoft.com/office/drawing/2014/main" val="574909602"/>
                    </a:ext>
                  </a:extLst>
                </a:gridCol>
              </a:tblGrid>
              <a:tr h="370840">
                <a:tc>
                  <a:txBody>
                    <a:bodyPr/>
                    <a:lstStyle/>
                    <a:p>
                      <a:r>
                        <a:rPr lang="en-US" sz="1200" dirty="0">
                          <a:solidFill>
                            <a:srgbClr val="1C1C1C"/>
                          </a:solidFill>
                          <a:latin typeface="Times New Roman" panose="02020603050405020304" pitchFamily="18" charset="0"/>
                          <a:cs typeface="Times New Roman" panose="02020603050405020304" pitchFamily="18" charset="0"/>
                        </a:rPr>
                        <a:t>Factor</a:t>
                      </a:r>
                    </a:p>
                  </a:txBody>
                  <a:tcPr/>
                </a:tc>
                <a:tc>
                  <a:txBody>
                    <a:bodyPr/>
                    <a:lstStyle/>
                    <a:p>
                      <a:r>
                        <a:rPr lang="en-US" sz="1200" dirty="0">
                          <a:solidFill>
                            <a:srgbClr val="1C1C1C"/>
                          </a:solidFill>
                          <a:latin typeface="Times New Roman" panose="02020603050405020304" pitchFamily="18" charset="0"/>
                          <a:cs typeface="Times New Roman" panose="02020603050405020304" pitchFamily="18" charset="0"/>
                        </a:rPr>
                        <a:t>Unit </a:t>
                      </a:r>
                    </a:p>
                  </a:txBody>
                  <a:tcPr/>
                </a:tc>
                <a:tc>
                  <a:txBody>
                    <a:bodyPr/>
                    <a:lstStyle/>
                    <a:p>
                      <a:r>
                        <a:rPr lang="en-US" sz="1200" dirty="0">
                          <a:solidFill>
                            <a:srgbClr val="1C1C1C"/>
                          </a:solidFill>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2868512910"/>
                  </a:ext>
                </a:extLst>
              </a:tr>
              <a:tr h="370840">
                <a:tc>
                  <a:txBody>
                    <a:bodyPr/>
                    <a:lstStyle/>
                    <a:p>
                      <a:r>
                        <a:rPr lang="en-US" sz="1200" dirty="0" err="1">
                          <a:solidFill>
                            <a:srgbClr val="1C1C1C"/>
                          </a:solidFill>
                          <a:latin typeface="Times New Roman" panose="02020603050405020304" pitchFamily="18" charset="0"/>
                          <a:cs typeface="Times New Roman" panose="02020603050405020304" pitchFamily="18" charset="0"/>
                        </a:rPr>
                        <a:t>TimeStamp</a:t>
                      </a:r>
                      <a:endParaRPr lang="en-US" sz="1200" dirty="0">
                        <a:solidFill>
                          <a:srgbClr val="1C1C1C"/>
                        </a:solidFill>
                        <a:latin typeface="Times New Roman" panose="02020603050405020304" pitchFamily="18" charset="0"/>
                        <a:cs typeface="Times New Roman" panose="02020603050405020304" pitchFamily="18" charset="0"/>
                      </a:endParaRPr>
                    </a:p>
                  </a:txBody>
                  <a:tcPr/>
                </a:tc>
                <a:tc>
                  <a:txBody>
                    <a:bodyPr/>
                    <a:lstStyle/>
                    <a:p>
                      <a:r>
                        <a:rPr lang="en-US" sz="1200" dirty="0" err="1">
                          <a:solidFill>
                            <a:srgbClr val="1C1C1C"/>
                          </a:solidFill>
                          <a:latin typeface="Times New Roman" panose="02020603050405020304" pitchFamily="18" charset="0"/>
                          <a:cs typeface="Times New Roman" panose="02020603050405020304" pitchFamily="18" charset="0"/>
                        </a:rPr>
                        <a:t>DateTime</a:t>
                      </a:r>
                      <a:endParaRPr lang="en-US" sz="1200" dirty="0">
                        <a:solidFill>
                          <a:srgbClr val="1C1C1C"/>
                        </a:solidFill>
                        <a:latin typeface="Times New Roman" panose="02020603050405020304" pitchFamily="18" charset="0"/>
                        <a:cs typeface="Times New Roman" panose="02020603050405020304" pitchFamily="18" charset="0"/>
                      </a:endParaRPr>
                    </a:p>
                  </a:txBody>
                  <a:tcPr/>
                </a:tc>
                <a:tc>
                  <a:txBody>
                    <a:bodyPr/>
                    <a:lstStyle/>
                    <a:p>
                      <a:r>
                        <a:rPr lang="en-US" sz="1200" dirty="0">
                          <a:solidFill>
                            <a:srgbClr val="1C1C1C"/>
                          </a:solidFill>
                          <a:latin typeface="Times New Roman" panose="02020603050405020304" pitchFamily="18" charset="0"/>
                          <a:cs typeface="Times New Roman" panose="02020603050405020304" pitchFamily="18" charset="0"/>
                        </a:rPr>
                        <a:t>Year, month, Day, Hours, Minute</a:t>
                      </a:r>
                    </a:p>
                  </a:txBody>
                  <a:tcPr/>
                </a:tc>
                <a:extLst>
                  <a:ext uri="{0D108BD9-81ED-4DB2-BD59-A6C34878D82A}">
                    <a16:rowId xmlns:a16="http://schemas.microsoft.com/office/drawing/2014/main" val="2497000245"/>
                  </a:ext>
                </a:extLst>
              </a:tr>
              <a:tr h="370840">
                <a:tc>
                  <a:txBody>
                    <a:bodyPr/>
                    <a:lstStyle/>
                    <a:p>
                      <a:r>
                        <a:rPr lang="en-US" sz="1200" dirty="0">
                          <a:solidFill>
                            <a:srgbClr val="1C1C1C"/>
                          </a:solidFill>
                          <a:latin typeface="Times New Roman" panose="02020603050405020304" pitchFamily="18" charset="0"/>
                          <a:cs typeface="Times New Roman" panose="02020603050405020304" pitchFamily="18" charset="0"/>
                        </a:rPr>
                        <a:t>GHI</a:t>
                      </a:r>
                    </a:p>
                  </a:txBody>
                  <a:tcPr/>
                </a:tc>
                <a:tc>
                  <a:txBody>
                    <a:bodyPr/>
                    <a:lstStyle/>
                    <a:p>
                      <a:r>
                        <a:rPr lang="en-US" sz="1200" b="0" i="0" kern="1200" dirty="0">
                          <a:solidFill>
                            <a:srgbClr val="1C1C1C"/>
                          </a:solidFill>
                          <a:effectLst/>
                          <a:latin typeface="Times New Roman" panose="02020603050405020304" pitchFamily="18" charset="0"/>
                          <a:ea typeface="+mn-ea"/>
                          <a:cs typeface="Times New Roman" panose="02020603050405020304" pitchFamily="18" charset="0"/>
                        </a:rPr>
                        <a:t>Watt per square meter</a:t>
                      </a:r>
                      <a:endParaRPr lang="en-US" sz="1200" dirty="0">
                        <a:solidFill>
                          <a:srgbClr val="1C1C1C"/>
                        </a:solidFill>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rgbClr val="1C1C1C"/>
                          </a:solidFill>
                          <a:effectLst/>
                          <a:latin typeface="Times New Roman" panose="02020603050405020304" pitchFamily="18" charset="0"/>
                          <a:ea typeface="+mn-ea"/>
                          <a:cs typeface="Times New Roman" panose="02020603050405020304" pitchFamily="18" charset="0"/>
                        </a:rPr>
                        <a:t>Modeled solar radiation on a horizontal surface received from the sky.</a:t>
                      </a:r>
                      <a:endParaRPr lang="en-US" sz="1200" dirty="0">
                        <a:solidFill>
                          <a:srgbClr val="1C1C1C"/>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67572250"/>
                  </a:ext>
                </a:extLst>
              </a:tr>
              <a:tr h="370840">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DNI</a:t>
                      </a:r>
                    </a:p>
                  </a:txBody>
                  <a:tcPr anchor="ctr"/>
                </a:tc>
                <a:tc>
                  <a:txBody>
                    <a:bodyPr/>
                    <a:lstStyle/>
                    <a:p>
                      <a:r>
                        <a:rPr lang="en-US" sz="1200" b="0">
                          <a:solidFill>
                            <a:srgbClr val="1C1C1C"/>
                          </a:solidFill>
                          <a:effectLst/>
                          <a:latin typeface="Times New Roman" panose="02020603050405020304" pitchFamily="18" charset="0"/>
                          <a:cs typeface="Times New Roman" panose="02020603050405020304" pitchFamily="18" charset="0"/>
                        </a:rPr>
                        <a:t>Watt per square meter</a:t>
                      </a:r>
                    </a:p>
                  </a:txBody>
                  <a:tcPr anchor="ctr"/>
                </a:tc>
                <a:tc>
                  <a:txBody>
                    <a:bodyPr/>
                    <a:lstStyle/>
                    <a:p>
                      <a:pPr algn="l"/>
                      <a:r>
                        <a:rPr lang="en-US" sz="1200" b="0" dirty="0">
                          <a:solidFill>
                            <a:srgbClr val="1C1C1C"/>
                          </a:solidFill>
                          <a:effectLst/>
                          <a:latin typeface="Times New Roman" panose="02020603050405020304" pitchFamily="18" charset="0"/>
                          <a:cs typeface="Times New Roman" panose="02020603050405020304" pitchFamily="18" charset="0"/>
                        </a:rPr>
                        <a:t>Modeled solar radiation obtained from the direction of the sun.</a:t>
                      </a:r>
                    </a:p>
                  </a:txBody>
                  <a:tcPr anchor="ctr"/>
                </a:tc>
                <a:extLst>
                  <a:ext uri="{0D108BD9-81ED-4DB2-BD59-A6C34878D82A}">
                    <a16:rowId xmlns:a16="http://schemas.microsoft.com/office/drawing/2014/main" val="2706547112"/>
                  </a:ext>
                </a:extLst>
              </a:tr>
              <a:tr h="370840">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DHI</a:t>
                      </a:r>
                    </a:p>
                  </a:txBody>
                  <a:tcPr anchor="ctr"/>
                </a:tc>
                <a:tc>
                  <a:txBody>
                    <a:bodyPr/>
                    <a:lstStyle/>
                    <a:p>
                      <a:r>
                        <a:rPr lang="en-US" sz="1200" b="0">
                          <a:solidFill>
                            <a:srgbClr val="1C1C1C"/>
                          </a:solidFill>
                          <a:effectLst/>
                          <a:latin typeface="Times New Roman" panose="02020603050405020304" pitchFamily="18" charset="0"/>
                          <a:cs typeface="Times New Roman" panose="02020603050405020304" pitchFamily="18" charset="0"/>
                        </a:rPr>
                        <a:t>Watt per square meter</a:t>
                      </a:r>
                    </a:p>
                  </a:txBody>
                  <a:tcPr anchor="ctr"/>
                </a:tc>
                <a:tc>
                  <a:txBody>
                    <a:bodyPr/>
                    <a:lstStyle/>
                    <a:p>
                      <a:pPr algn="l"/>
                      <a:r>
                        <a:rPr lang="en-US" sz="1200" b="0" dirty="0">
                          <a:solidFill>
                            <a:srgbClr val="1C1C1C"/>
                          </a:solidFill>
                          <a:effectLst/>
                          <a:latin typeface="Times New Roman" panose="02020603050405020304" pitchFamily="18" charset="0"/>
                          <a:cs typeface="Times New Roman" panose="02020603050405020304" pitchFamily="18" charset="0"/>
                        </a:rPr>
                        <a:t>Modeled solar radiation on a horizontal surface received from the sky excluding the solar disk.</a:t>
                      </a:r>
                    </a:p>
                  </a:txBody>
                  <a:tcPr anchor="ctr"/>
                </a:tc>
                <a:extLst>
                  <a:ext uri="{0D108BD9-81ED-4DB2-BD59-A6C34878D82A}">
                    <a16:rowId xmlns:a16="http://schemas.microsoft.com/office/drawing/2014/main" val="2018553935"/>
                  </a:ext>
                </a:extLst>
              </a:tr>
              <a:tr h="370840">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Dew Point</a:t>
                      </a:r>
                    </a:p>
                  </a:txBody>
                  <a:tcPr anchor="ctr"/>
                </a:tc>
                <a:tc>
                  <a:txBody>
                    <a:bodyPr/>
                    <a:lstStyle/>
                    <a:p>
                      <a:r>
                        <a:rPr lang="en-US" sz="1200" b="0">
                          <a:solidFill>
                            <a:srgbClr val="1C1C1C"/>
                          </a:solidFill>
                          <a:effectLst/>
                          <a:latin typeface="Times New Roman" panose="02020603050405020304" pitchFamily="18" charset="0"/>
                          <a:cs typeface="Times New Roman" panose="02020603050405020304" pitchFamily="18" charset="0"/>
                        </a:rPr>
                        <a:t>Degree C</a:t>
                      </a:r>
                    </a:p>
                  </a:txBody>
                  <a:tcPr anchor="ctr"/>
                </a:tc>
                <a:tc>
                  <a:txBody>
                    <a:bodyPr/>
                    <a:lstStyle/>
                    <a:p>
                      <a:pPr algn="l"/>
                      <a:r>
                        <a:rPr lang="en-US" sz="1200" b="0" dirty="0">
                          <a:solidFill>
                            <a:srgbClr val="1C1C1C"/>
                          </a:solidFill>
                          <a:effectLst/>
                          <a:latin typeface="Times New Roman" panose="02020603050405020304" pitchFamily="18" charset="0"/>
                          <a:cs typeface="Times New Roman" panose="02020603050405020304" pitchFamily="18" charset="0"/>
                        </a:rPr>
                        <a:t>Calculated from specific humidity</a:t>
                      </a:r>
                    </a:p>
                  </a:txBody>
                  <a:tcPr anchor="ctr"/>
                </a:tc>
                <a:extLst>
                  <a:ext uri="{0D108BD9-81ED-4DB2-BD59-A6C34878D82A}">
                    <a16:rowId xmlns:a16="http://schemas.microsoft.com/office/drawing/2014/main" val="1763857524"/>
                  </a:ext>
                </a:extLst>
              </a:tr>
              <a:tr h="370840">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Solar Zenith Angle</a:t>
                      </a:r>
                    </a:p>
                  </a:txBody>
                  <a:tcPr anchor="ctr"/>
                </a:tc>
                <a:tc>
                  <a:txBody>
                    <a:bodyPr/>
                    <a:lstStyle/>
                    <a:p>
                      <a:r>
                        <a:rPr lang="en-US" sz="1200" b="0">
                          <a:solidFill>
                            <a:srgbClr val="1C1C1C"/>
                          </a:solidFill>
                          <a:effectLst/>
                          <a:latin typeface="Times New Roman" panose="02020603050405020304" pitchFamily="18" charset="0"/>
                          <a:cs typeface="Times New Roman" panose="02020603050405020304" pitchFamily="18" charset="0"/>
                        </a:rPr>
                        <a:t>Degrees</a:t>
                      </a:r>
                    </a:p>
                  </a:txBody>
                  <a:tcPr anchor="ctr"/>
                </a:tc>
                <a:tc>
                  <a:txBody>
                    <a:bodyPr/>
                    <a:lstStyle/>
                    <a:p>
                      <a:pPr algn="l"/>
                      <a:r>
                        <a:rPr lang="en-US" sz="1200" b="0" dirty="0">
                          <a:solidFill>
                            <a:srgbClr val="1C1C1C"/>
                          </a:solidFill>
                          <a:effectLst/>
                          <a:latin typeface="Times New Roman" panose="02020603050405020304" pitchFamily="18" charset="0"/>
                          <a:cs typeface="Times New Roman" panose="02020603050405020304" pitchFamily="18" charset="0"/>
                        </a:rPr>
                        <a:t>Angle between the sun and the zenith</a:t>
                      </a:r>
                    </a:p>
                  </a:txBody>
                  <a:tcPr anchor="ctr"/>
                </a:tc>
                <a:extLst>
                  <a:ext uri="{0D108BD9-81ED-4DB2-BD59-A6C34878D82A}">
                    <a16:rowId xmlns:a16="http://schemas.microsoft.com/office/drawing/2014/main" val="573493164"/>
                  </a:ext>
                </a:extLst>
              </a:tr>
              <a:tr h="370840">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Relative Humidity</a:t>
                      </a:r>
                    </a:p>
                  </a:txBody>
                  <a:tcPr anchor="ctr"/>
                </a:tc>
                <a:tc>
                  <a:txBody>
                    <a:bodyPr/>
                    <a:lstStyle/>
                    <a:p>
                      <a:r>
                        <a:rPr lang="en-US" sz="1200" b="0">
                          <a:solidFill>
                            <a:srgbClr val="1C1C1C"/>
                          </a:solidFill>
                          <a:effectLst/>
                          <a:latin typeface="Times New Roman" panose="02020603050405020304" pitchFamily="18" charset="0"/>
                          <a:cs typeface="Times New Roman" panose="02020603050405020304" pitchFamily="18" charset="0"/>
                        </a:rPr>
                        <a:t>Percent</a:t>
                      </a:r>
                    </a:p>
                  </a:txBody>
                  <a:tcPr anchor="ctr"/>
                </a:tc>
                <a:tc>
                  <a:txBody>
                    <a:bodyPr/>
                    <a:lstStyle/>
                    <a:p>
                      <a:pPr algn="l"/>
                      <a:r>
                        <a:rPr lang="en-US" sz="1200" b="0" dirty="0">
                          <a:solidFill>
                            <a:srgbClr val="1C1C1C"/>
                          </a:solidFill>
                          <a:effectLst/>
                          <a:latin typeface="Times New Roman" panose="02020603050405020304" pitchFamily="18" charset="0"/>
                          <a:cs typeface="Times New Roman" panose="02020603050405020304" pitchFamily="18" charset="0"/>
                        </a:rPr>
                        <a:t>Calculated from specific humidity</a:t>
                      </a:r>
                    </a:p>
                  </a:txBody>
                  <a:tcPr anchor="ctr"/>
                </a:tc>
                <a:extLst>
                  <a:ext uri="{0D108BD9-81ED-4DB2-BD59-A6C34878D82A}">
                    <a16:rowId xmlns:a16="http://schemas.microsoft.com/office/drawing/2014/main" val="3376038501"/>
                  </a:ext>
                </a:extLst>
              </a:tr>
              <a:tr h="370840">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Wind Speed</a:t>
                      </a:r>
                    </a:p>
                  </a:txBody>
                  <a:tcPr anchor="ctr"/>
                </a:tc>
                <a:tc>
                  <a:txBody>
                    <a:bodyPr/>
                    <a:lstStyle/>
                    <a:p>
                      <a:r>
                        <a:rPr lang="en-US" sz="1200" b="0">
                          <a:solidFill>
                            <a:srgbClr val="1C1C1C"/>
                          </a:solidFill>
                          <a:effectLst/>
                          <a:latin typeface="Times New Roman" panose="02020603050405020304" pitchFamily="18" charset="0"/>
                          <a:cs typeface="Times New Roman" panose="02020603050405020304" pitchFamily="18" charset="0"/>
                        </a:rPr>
                        <a:t>Meter per second</a:t>
                      </a:r>
                    </a:p>
                  </a:txBody>
                  <a:tcPr anchor="ctr"/>
                </a:tc>
                <a:tc>
                  <a:txBody>
                    <a:bodyPr/>
                    <a:lstStyle/>
                    <a:p>
                      <a:r>
                        <a:rPr lang="en-US" sz="1200" dirty="0">
                          <a:solidFill>
                            <a:srgbClr val="1C1C1C"/>
                          </a:solidFill>
                          <a:effectLst/>
                          <a:latin typeface="Times New Roman" panose="02020603050405020304" pitchFamily="18" charset="0"/>
                          <a:cs typeface="Times New Roman" panose="02020603050405020304" pitchFamily="18" charset="0"/>
                        </a:rPr>
                        <a:t>Wind speed</a:t>
                      </a:r>
                    </a:p>
                  </a:txBody>
                  <a:tcPr anchor="ctr"/>
                </a:tc>
                <a:extLst>
                  <a:ext uri="{0D108BD9-81ED-4DB2-BD59-A6C34878D82A}">
                    <a16:rowId xmlns:a16="http://schemas.microsoft.com/office/drawing/2014/main" val="2752935289"/>
                  </a:ext>
                </a:extLst>
              </a:tr>
              <a:tr h="370840">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Temperature</a:t>
                      </a:r>
                    </a:p>
                  </a:txBody>
                  <a:tcPr anchor="ctr"/>
                </a:tc>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Degree C</a:t>
                      </a:r>
                    </a:p>
                  </a:txBody>
                  <a:tcPr anchor="ctr"/>
                </a:tc>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Temperature</a:t>
                      </a:r>
                      <a:endParaRPr lang="en-US" sz="1200" dirty="0">
                        <a:solidFill>
                          <a:srgbClr val="1C1C1C"/>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01872655"/>
                  </a:ext>
                </a:extLst>
              </a:tr>
              <a:tr h="370840">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Pressure</a:t>
                      </a:r>
                    </a:p>
                  </a:txBody>
                  <a:tcPr anchor="ctr"/>
                </a:tc>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Millibar</a:t>
                      </a:r>
                    </a:p>
                  </a:txBody>
                  <a:tcPr anchor="ctr"/>
                </a:tc>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Pressure</a:t>
                      </a:r>
                      <a:endParaRPr lang="en-US" sz="1200" dirty="0">
                        <a:solidFill>
                          <a:srgbClr val="1C1C1C"/>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3287853"/>
                  </a:ext>
                </a:extLst>
              </a:tr>
              <a:tr h="370840">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Cloud Type</a:t>
                      </a:r>
                    </a:p>
                  </a:txBody>
                  <a:tcPr anchor="ctr"/>
                </a:tc>
                <a:tc>
                  <a:txBody>
                    <a:bodyPr/>
                    <a:lstStyle/>
                    <a:p>
                      <a:r>
                        <a:rPr lang="en-US" sz="1200" b="0" dirty="0">
                          <a:solidFill>
                            <a:srgbClr val="1C1C1C"/>
                          </a:solidFill>
                          <a:effectLst/>
                          <a:latin typeface="Times New Roman" panose="02020603050405020304" pitchFamily="18" charset="0"/>
                          <a:cs typeface="Times New Roman" panose="02020603050405020304" pitchFamily="18" charset="0"/>
                        </a:rPr>
                        <a:t>Unitless</a:t>
                      </a:r>
                    </a:p>
                  </a:txBody>
                  <a:tcPr anchor="ctr"/>
                </a:tc>
                <a:tc>
                  <a:txBody>
                    <a:bodyPr/>
                    <a:lstStyle/>
                    <a:p>
                      <a:r>
                        <a:rPr lang="en-US" sz="1200" dirty="0">
                          <a:solidFill>
                            <a:srgbClr val="1C1C1C"/>
                          </a:solidFill>
                          <a:effectLst/>
                          <a:latin typeface="Times New Roman" panose="02020603050405020304" pitchFamily="18" charset="0"/>
                          <a:cs typeface="Times New Roman" panose="02020603050405020304" pitchFamily="18" charset="0"/>
                        </a:rPr>
                        <a:t>Clear, Fog, Dust, Water, Smoke, Mixed</a:t>
                      </a:r>
                    </a:p>
                  </a:txBody>
                  <a:tcPr anchor="ctr"/>
                </a:tc>
                <a:extLst>
                  <a:ext uri="{0D108BD9-81ED-4DB2-BD59-A6C34878D82A}">
                    <a16:rowId xmlns:a16="http://schemas.microsoft.com/office/drawing/2014/main" val="1436430705"/>
                  </a:ext>
                </a:extLst>
              </a:tr>
            </a:tbl>
          </a:graphicData>
        </a:graphic>
      </p:graphicFrame>
    </p:spTree>
    <p:extLst>
      <p:ext uri="{BB962C8B-B14F-4D97-AF65-F5344CB8AC3E}">
        <p14:creationId xmlns:p14="http://schemas.microsoft.com/office/powerpoint/2010/main" val="2730782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8</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altLang="ru-RU" sz="3600" dirty="0">
                <a:latin typeface="Times New Roman" panose="02020603050405020304" pitchFamily="18" charset="0"/>
                <a:cs typeface="Times New Roman" panose="02020603050405020304" pitchFamily="18" charset="0"/>
              </a:rPr>
              <a:t>Technology</a:t>
            </a:r>
            <a:endParaRPr lang="en-US" altLang="ru-RU" sz="3600" dirty="0"/>
          </a:p>
        </p:txBody>
      </p:sp>
      <p:sp>
        <p:nvSpPr>
          <p:cNvPr id="7" name="Rectangle 3">
            <a:extLst>
              <a:ext uri="{FF2B5EF4-FFF2-40B4-BE49-F238E27FC236}">
                <a16:creationId xmlns:a16="http://schemas.microsoft.com/office/drawing/2014/main" id="{6EF12500-7974-AA0E-BF9C-6400943CB0A5}"/>
              </a:ext>
            </a:extLst>
          </p:cNvPr>
          <p:cNvSpPr txBox="1">
            <a:spLocks noChangeArrowheads="1"/>
          </p:cNvSpPr>
          <p:nvPr/>
        </p:nvSpPr>
        <p:spPr bwMode="auto">
          <a:xfrm>
            <a:off x="1907926" y="1254249"/>
            <a:ext cx="6840538" cy="123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1C1C1C"/>
                </a:solidFill>
                <a:latin typeface="+mn-lt"/>
                <a:ea typeface="+mn-ea"/>
                <a:cs typeface="+mn-cs"/>
              </a:defRPr>
            </a:lvl1pPr>
            <a:lvl2pPr marL="742950" indent="-285750" algn="l" rtl="0" fontAlgn="base">
              <a:spcBef>
                <a:spcPct val="20000"/>
              </a:spcBef>
              <a:spcAft>
                <a:spcPct val="0"/>
              </a:spcAft>
              <a:buChar char="–"/>
              <a:defRPr sz="2000">
                <a:solidFill>
                  <a:srgbClr val="1C1C1C"/>
                </a:solidFill>
                <a:latin typeface="+mn-lt"/>
              </a:defRPr>
            </a:lvl2pPr>
            <a:lvl3pPr marL="1143000" indent="-228600" algn="l" rtl="0" fontAlgn="base">
              <a:spcBef>
                <a:spcPct val="20000"/>
              </a:spcBef>
              <a:spcAft>
                <a:spcPct val="0"/>
              </a:spcAft>
              <a:buChar char="•"/>
              <a:defRPr sz="2000">
                <a:solidFill>
                  <a:srgbClr val="1C1C1C"/>
                </a:solidFill>
                <a:latin typeface="+mn-lt"/>
              </a:defRPr>
            </a:lvl3pPr>
            <a:lvl4pPr marL="1600200" indent="-228600" algn="l" rtl="0" fontAlgn="base">
              <a:spcBef>
                <a:spcPct val="20000"/>
              </a:spcBef>
              <a:spcAft>
                <a:spcPct val="0"/>
              </a:spcAft>
              <a:buChar char="–"/>
              <a:defRPr sz="2000">
                <a:solidFill>
                  <a:srgbClr val="1C1C1C"/>
                </a:solidFill>
                <a:latin typeface="+mn-lt"/>
              </a:defRPr>
            </a:lvl4pPr>
            <a:lvl5pPr marL="2057400" indent="-228600" algn="l" rtl="0" fontAlgn="base">
              <a:spcBef>
                <a:spcPct val="20000"/>
              </a:spcBef>
              <a:spcAft>
                <a:spcPct val="0"/>
              </a:spcAft>
              <a:buChar char="»"/>
              <a:defRPr sz="2000">
                <a:solidFill>
                  <a:srgbClr val="1C1C1C"/>
                </a:solidFill>
                <a:latin typeface="+mn-lt"/>
              </a:defRPr>
            </a:lvl5pPr>
            <a:lvl6pPr marL="2514600" indent="-228600" algn="l" rtl="0" fontAlgn="base">
              <a:spcBef>
                <a:spcPct val="20000"/>
              </a:spcBef>
              <a:spcAft>
                <a:spcPct val="0"/>
              </a:spcAft>
              <a:buChar char="»"/>
              <a:defRPr sz="2000">
                <a:solidFill>
                  <a:srgbClr val="1C1C1C"/>
                </a:solidFill>
                <a:latin typeface="+mn-lt"/>
              </a:defRPr>
            </a:lvl6pPr>
            <a:lvl7pPr marL="2971800" indent="-228600" algn="l" rtl="0" fontAlgn="base">
              <a:spcBef>
                <a:spcPct val="20000"/>
              </a:spcBef>
              <a:spcAft>
                <a:spcPct val="0"/>
              </a:spcAft>
              <a:buChar char="»"/>
              <a:defRPr sz="2000">
                <a:solidFill>
                  <a:srgbClr val="1C1C1C"/>
                </a:solidFill>
                <a:latin typeface="+mn-lt"/>
              </a:defRPr>
            </a:lvl7pPr>
            <a:lvl8pPr marL="3429000" indent="-228600" algn="l" rtl="0" fontAlgn="base">
              <a:spcBef>
                <a:spcPct val="20000"/>
              </a:spcBef>
              <a:spcAft>
                <a:spcPct val="0"/>
              </a:spcAft>
              <a:buChar char="»"/>
              <a:defRPr sz="2000">
                <a:solidFill>
                  <a:srgbClr val="1C1C1C"/>
                </a:solidFill>
                <a:latin typeface="+mn-lt"/>
              </a:defRPr>
            </a:lvl8pPr>
            <a:lvl9pPr marL="3886200" indent="-228600" algn="l" rtl="0" fontAlgn="base">
              <a:spcBef>
                <a:spcPct val="20000"/>
              </a:spcBef>
              <a:spcAft>
                <a:spcPct val="0"/>
              </a:spcAft>
              <a:buChar char="»"/>
              <a:defRPr sz="2000">
                <a:solidFill>
                  <a:srgbClr val="1C1C1C"/>
                </a:solidFill>
                <a:latin typeface="+mn-lt"/>
              </a:defRPr>
            </a:lvl9pPr>
          </a:lstStyle>
          <a:p>
            <a:r>
              <a:rPr lang="en-US" sz="1600" dirty="0">
                <a:latin typeface="Times New Roman" panose="02020603050405020304" pitchFamily="18" charset="0"/>
                <a:cs typeface="Times New Roman" panose="02020603050405020304" pitchFamily="18" charset="0"/>
              </a:rPr>
              <a:t>Language:</a:t>
            </a:r>
            <a:r>
              <a:rPr lang="en-US" sz="1400" b="0" dirty="0">
                <a:latin typeface="Times New Roman" panose="02020603050405020304" pitchFamily="18" charset="0"/>
                <a:cs typeface="Times New Roman" panose="02020603050405020304" pitchFamily="18" charset="0"/>
              </a:rPr>
              <a:t> Python</a:t>
            </a:r>
          </a:p>
          <a:p>
            <a:r>
              <a:rPr lang="en-US" sz="1600" dirty="0">
                <a:latin typeface="Times New Roman" panose="02020603050405020304" pitchFamily="18" charset="0"/>
                <a:cs typeface="Times New Roman" panose="02020603050405020304" pitchFamily="18" charset="0"/>
              </a:rPr>
              <a:t>Tools:</a:t>
            </a:r>
            <a:r>
              <a:rPr lang="en-US" sz="1400" b="0" dirty="0">
                <a:latin typeface="Times New Roman" panose="02020603050405020304" pitchFamily="18" charset="0"/>
                <a:cs typeface="Times New Roman" panose="02020603050405020304" pitchFamily="18" charset="0"/>
              </a:rPr>
              <a:t> </a:t>
            </a:r>
            <a:r>
              <a:rPr lang="en-US" sz="1400" b="0" dirty="0" err="1">
                <a:latin typeface="Times New Roman" panose="02020603050405020304" pitchFamily="18" charset="0"/>
                <a:cs typeface="Times New Roman" panose="02020603050405020304" pitchFamily="18" charset="0"/>
              </a:rPr>
              <a:t>PowerBI</a:t>
            </a:r>
            <a:r>
              <a:rPr lang="en-US" sz="1400" b="0" dirty="0">
                <a:latin typeface="Times New Roman" panose="02020603050405020304" pitchFamily="18" charset="0"/>
                <a:cs typeface="Times New Roman" panose="02020603050405020304" pitchFamily="18" charset="0"/>
              </a:rPr>
              <a:t>, </a:t>
            </a:r>
            <a:r>
              <a:rPr lang="en-US" sz="1400" b="0" dirty="0" err="1">
                <a:latin typeface="Times New Roman" panose="02020603050405020304" pitchFamily="18" charset="0"/>
                <a:cs typeface="Times New Roman" panose="02020603050405020304" pitchFamily="18" charset="0"/>
              </a:rPr>
              <a:t>Jupyter</a:t>
            </a:r>
            <a:r>
              <a:rPr lang="en-US" sz="1400" b="0" dirty="0">
                <a:latin typeface="Times New Roman" panose="02020603050405020304" pitchFamily="18" charset="0"/>
                <a:cs typeface="Times New Roman" panose="02020603050405020304" pitchFamily="18" charset="0"/>
              </a:rPr>
              <a:t> Notebook, VS Code, </a:t>
            </a:r>
            <a:r>
              <a:rPr lang="en-US" sz="1400" b="0" dirty="0" err="1">
                <a:latin typeface="Times New Roman" panose="02020603050405020304" pitchFamily="18" charset="0"/>
                <a:cs typeface="Times New Roman" panose="02020603050405020304" pitchFamily="18" charset="0"/>
              </a:rPr>
              <a:t>Github</a:t>
            </a:r>
            <a:r>
              <a:rPr lang="en-US" sz="1400" b="0" dirty="0">
                <a:latin typeface="Times New Roman" panose="02020603050405020304" pitchFamily="18" charset="0"/>
                <a:cs typeface="Times New Roman" panose="02020603050405020304" pitchFamily="18" charset="0"/>
              </a:rPr>
              <a:t>, Excel</a:t>
            </a:r>
          </a:p>
          <a:p>
            <a:r>
              <a:rPr lang="en-US" sz="1600" dirty="0">
                <a:latin typeface="Times New Roman" panose="02020603050405020304" pitchFamily="18" charset="0"/>
                <a:cs typeface="Times New Roman" panose="02020603050405020304" pitchFamily="18" charset="0"/>
              </a:rPr>
              <a:t>Library:</a:t>
            </a:r>
            <a:r>
              <a:rPr lang="en-US" sz="1400" b="0" dirty="0">
                <a:latin typeface="Times New Roman" panose="02020603050405020304" pitchFamily="18" charset="0"/>
                <a:cs typeface="Times New Roman" panose="02020603050405020304" pitchFamily="18" charset="0"/>
              </a:rPr>
              <a:t> Pandas, Matplotlib, </a:t>
            </a:r>
            <a:r>
              <a:rPr lang="en-US" sz="1400" b="0" dirty="0" err="1">
                <a:latin typeface="Times New Roman" panose="02020603050405020304" pitchFamily="18" charset="0"/>
                <a:cs typeface="Times New Roman" panose="02020603050405020304" pitchFamily="18" charset="0"/>
              </a:rPr>
              <a:t>Numpy</a:t>
            </a:r>
            <a:r>
              <a:rPr lang="en-US" sz="1400" b="0" dirty="0">
                <a:latin typeface="Times New Roman" panose="02020603050405020304" pitchFamily="18" charset="0"/>
                <a:cs typeface="Times New Roman" panose="02020603050405020304" pitchFamily="18" charset="0"/>
              </a:rPr>
              <a:t>, Seaborn, </a:t>
            </a:r>
            <a:r>
              <a:rPr lang="en-US" sz="1400" b="0" dirty="0" err="1">
                <a:latin typeface="Times New Roman" panose="02020603050405020304" pitchFamily="18" charset="0"/>
                <a:cs typeface="Times New Roman" panose="02020603050405020304" pitchFamily="18" charset="0"/>
              </a:rPr>
              <a:t>Statsmodels.api</a:t>
            </a:r>
            <a:r>
              <a:rPr lang="en-US" sz="1400" b="0" dirty="0">
                <a:latin typeface="Times New Roman" panose="02020603050405020304" pitchFamily="18" charset="0"/>
                <a:cs typeface="Times New Roman" panose="02020603050405020304" pitchFamily="18" charset="0"/>
              </a:rPr>
              <a:t>, </a:t>
            </a:r>
            <a:r>
              <a:rPr lang="en-US" sz="1400" b="0" dirty="0" err="1">
                <a:latin typeface="Times New Roman" panose="02020603050405020304" pitchFamily="18" charset="0"/>
                <a:cs typeface="Times New Roman" panose="02020603050405020304" pitchFamily="18" charset="0"/>
              </a:rPr>
              <a:t>Adfuller</a:t>
            </a:r>
            <a:r>
              <a:rPr lang="en-US" sz="1400" b="0" dirty="0">
                <a:latin typeface="Times New Roman" panose="02020603050405020304" pitchFamily="18" charset="0"/>
                <a:cs typeface="Times New Roman" panose="02020603050405020304" pitchFamily="18" charset="0"/>
              </a:rPr>
              <a:t>, </a:t>
            </a:r>
            <a:r>
              <a:rPr lang="en-US" sz="1400" b="0" dirty="0" err="1">
                <a:latin typeface="Times New Roman" panose="02020603050405020304" pitchFamily="18" charset="0"/>
                <a:cs typeface="Times New Roman" panose="02020603050405020304" pitchFamily="18" charset="0"/>
              </a:rPr>
              <a:t>Autocorrelation_plot</a:t>
            </a:r>
            <a:r>
              <a:rPr lang="en-US" sz="1400" b="0" dirty="0">
                <a:latin typeface="Times New Roman" panose="02020603050405020304" pitchFamily="18" charset="0"/>
                <a:cs typeface="Times New Roman" panose="02020603050405020304" pitchFamily="18" charset="0"/>
              </a:rPr>
              <a:t>, </a:t>
            </a:r>
            <a:r>
              <a:rPr lang="en-US" sz="1400" b="0" dirty="0" err="1">
                <a:latin typeface="Times New Roman" panose="02020603050405020304" pitchFamily="18" charset="0"/>
                <a:cs typeface="Times New Roman" panose="02020603050405020304" pitchFamily="18" charset="0"/>
              </a:rPr>
              <a:t>plot_acf</a:t>
            </a:r>
            <a:r>
              <a:rPr lang="en-US" sz="1400" b="0" dirty="0">
                <a:latin typeface="Times New Roman" panose="02020603050405020304" pitchFamily="18" charset="0"/>
                <a:cs typeface="Times New Roman" panose="02020603050405020304" pitchFamily="18" charset="0"/>
              </a:rPr>
              <a:t>, </a:t>
            </a:r>
            <a:r>
              <a:rPr lang="en-US" sz="1400" b="0" dirty="0" err="1">
                <a:latin typeface="Times New Roman" panose="02020603050405020304" pitchFamily="18" charset="0"/>
                <a:cs typeface="Times New Roman" panose="02020603050405020304" pitchFamily="18" charset="0"/>
              </a:rPr>
              <a:t>plot_pacf</a:t>
            </a:r>
            <a:r>
              <a:rPr lang="en-US" sz="1400" b="0" dirty="0">
                <a:latin typeface="Times New Roman" panose="02020603050405020304" pitchFamily="18" charset="0"/>
                <a:cs typeface="Times New Roman" panose="02020603050405020304" pitchFamily="18" charset="0"/>
              </a:rPr>
              <a:t>, Prophet</a:t>
            </a:r>
          </a:p>
        </p:txBody>
      </p:sp>
    </p:spTree>
    <p:extLst>
      <p:ext uri="{BB962C8B-B14F-4D97-AF65-F5344CB8AC3E}">
        <p14:creationId xmlns:p14="http://schemas.microsoft.com/office/powerpoint/2010/main" val="190723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F4B9F8D-D9A5-4E26-97A6-FA326E9F2DDB}" type="slidenum">
              <a:rPr lang="ru-RU" altLang="ru-RU"/>
              <a:pPr/>
              <a:t>9</a:t>
            </a:fld>
            <a:endParaRPr lang="ru-RU" altLang="ru-RU"/>
          </a:p>
        </p:txBody>
      </p:sp>
      <p:sp>
        <p:nvSpPr>
          <p:cNvPr id="195586" name="Rectangle 2"/>
          <p:cNvSpPr>
            <a:spLocks noGrp="1" noChangeArrowheads="1"/>
          </p:cNvSpPr>
          <p:nvPr>
            <p:ph type="title"/>
          </p:nvPr>
        </p:nvSpPr>
        <p:spPr>
          <a:xfrm>
            <a:off x="1907926" y="328612"/>
            <a:ext cx="6840538" cy="709613"/>
          </a:xfrm>
          <a:solidFill>
            <a:schemeClr val="accent4">
              <a:lumMod val="60000"/>
              <a:lumOff val="40000"/>
            </a:schemeClr>
          </a:solidFill>
        </p:spPr>
        <p:txBody>
          <a:bodyPr/>
          <a:lstStyle/>
          <a:p>
            <a:r>
              <a:rPr lang="en-US" altLang="ru-RU" sz="3600" dirty="0">
                <a:latin typeface="Times New Roman" panose="02020603050405020304" pitchFamily="18" charset="0"/>
                <a:cs typeface="Times New Roman" panose="02020603050405020304" pitchFamily="18" charset="0"/>
              </a:rPr>
              <a:t>Data Collection</a:t>
            </a:r>
            <a:endParaRPr lang="en-US" altLang="ru-RU" sz="3600" dirty="0"/>
          </a:p>
        </p:txBody>
      </p:sp>
      <p:pic>
        <p:nvPicPr>
          <p:cNvPr id="3" name="Picture 2">
            <a:extLst>
              <a:ext uri="{FF2B5EF4-FFF2-40B4-BE49-F238E27FC236}">
                <a16:creationId xmlns:a16="http://schemas.microsoft.com/office/drawing/2014/main" id="{48CA8956-0B50-0191-32BE-E5080ABE707A}"/>
              </a:ext>
            </a:extLst>
          </p:cNvPr>
          <p:cNvPicPr>
            <a:picLocks noChangeAspect="1"/>
          </p:cNvPicPr>
          <p:nvPr/>
        </p:nvPicPr>
        <p:blipFill>
          <a:blip r:embed="rId2"/>
          <a:stretch>
            <a:fillRect/>
          </a:stretch>
        </p:blipFill>
        <p:spPr>
          <a:xfrm>
            <a:off x="1897138" y="1111542"/>
            <a:ext cx="6870833" cy="3973642"/>
          </a:xfrm>
          <a:prstGeom prst="rect">
            <a:avLst/>
          </a:prstGeom>
        </p:spPr>
      </p:pic>
      <p:sp>
        <p:nvSpPr>
          <p:cNvPr id="4" name="TextBox 3">
            <a:extLst>
              <a:ext uri="{FF2B5EF4-FFF2-40B4-BE49-F238E27FC236}">
                <a16:creationId xmlns:a16="http://schemas.microsoft.com/office/drawing/2014/main" id="{D9B2054E-CF8A-F84A-DFD5-6A529D818EAC}"/>
              </a:ext>
            </a:extLst>
          </p:cNvPr>
          <p:cNvSpPr txBox="1"/>
          <p:nvPr/>
        </p:nvSpPr>
        <p:spPr>
          <a:xfrm>
            <a:off x="1864063" y="5373216"/>
            <a:ext cx="5804281" cy="307777"/>
          </a:xfrm>
          <a:prstGeom prst="rect">
            <a:avLst/>
          </a:prstGeom>
          <a:noFill/>
        </p:spPr>
        <p:txBody>
          <a:bodyPr wrap="none" rtlCol="0">
            <a:spAutoFit/>
          </a:bodyPr>
          <a:lstStyle/>
          <a:p>
            <a:r>
              <a:rPr lang="en-US" sz="1400" dirty="0">
                <a:solidFill>
                  <a:srgbClr val="000000"/>
                </a:solidFill>
                <a:latin typeface="Times New Roman" panose="02020603050405020304" pitchFamily="18" charset="0"/>
                <a:cs typeface="Times New Roman" panose="02020603050405020304" pitchFamily="18" charset="0"/>
              </a:rPr>
              <a:t>API URL: https://developer.nrel.gov/api/solar/nsrdb_psm3_download.csv</a:t>
            </a:r>
          </a:p>
        </p:txBody>
      </p:sp>
    </p:spTree>
    <p:extLst>
      <p:ext uri="{BB962C8B-B14F-4D97-AF65-F5344CB8AC3E}">
        <p14:creationId xmlns:p14="http://schemas.microsoft.com/office/powerpoint/2010/main" val="3723720923"/>
      </p:ext>
    </p:extLst>
  </p:cSld>
  <p:clrMapOvr>
    <a:masterClrMapping/>
  </p:clrMapOvr>
</p:sld>
</file>

<file path=ppt/theme/theme1.xml><?xml version="1.0" encoding="utf-8"?>
<a:theme xmlns:a="http://schemas.openxmlformats.org/drawingml/2006/main" name="template">
  <a:themeElements>
    <a:clrScheme name="alternative energy">
      <a:dk1>
        <a:srgbClr val="FFFFFF"/>
      </a:dk1>
      <a:lt1>
        <a:srgbClr val="84BAEC"/>
      </a:lt1>
      <a:dk2>
        <a:srgbClr val="FFFFFF"/>
      </a:dk2>
      <a:lt2>
        <a:srgbClr val="75AFB9"/>
      </a:lt2>
      <a:accent1>
        <a:srgbClr val="2F71DD"/>
      </a:accent1>
      <a:accent2>
        <a:srgbClr val="6F95C3"/>
      </a:accent2>
      <a:accent3>
        <a:srgbClr val="75AFB9"/>
      </a:accent3>
      <a:accent4>
        <a:srgbClr val="637593"/>
      </a:accent4>
      <a:accent5>
        <a:srgbClr val="5ABEB9"/>
      </a:accent5>
      <a:accent6>
        <a:srgbClr val="578CE3"/>
      </a:accent6>
      <a:hlink>
        <a:srgbClr val="728680"/>
      </a:hlink>
      <a:folHlink>
        <a:srgbClr val="3EBBF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alternative energy">
      <a:dk1>
        <a:srgbClr val="FFFFFF"/>
      </a:dk1>
      <a:lt1>
        <a:srgbClr val="84BAEC"/>
      </a:lt1>
      <a:dk2>
        <a:srgbClr val="FFFFFF"/>
      </a:dk2>
      <a:lt2>
        <a:srgbClr val="75AFB9"/>
      </a:lt2>
      <a:accent1>
        <a:srgbClr val="2F71DD"/>
      </a:accent1>
      <a:accent2>
        <a:srgbClr val="6F95C3"/>
      </a:accent2>
      <a:accent3>
        <a:srgbClr val="75AFB9"/>
      </a:accent3>
      <a:accent4>
        <a:srgbClr val="637593"/>
      </a:accent4>
      <a:accent5>
        <a:srgbClr val="5ABEB9"/>
      </a:accent5>
      <a:accent6>
        <a:srgbClr val="578CE3"/>
      </a:accent6>
      <a:hlink>
        <a:srgbClr val="728680"/>
      </a:hlink>
      <a:folHlink>
        <a:srgbClr val="3EBBF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1883</TotalTime>
  <Words>870</Words>
  <Application>Microsoft Office PowerPoint</Application>
  <PresentationFormat>On-screen Show (4:3)</PresentationFormat>
  <Paragraphs>140</Paragraphs>
  <Slides>32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Georgia</vt:lpstr>
      <vt:lpstr>Google Sans</vt:lpstr>
      <vt:lpstr>Söhne</vt:lpstr>
      <vt:lpstr>Times New Roman</vt:lpstr>
      <vt:lpstr>template</vt:lpstr>
      <vt:lpstr>Custom Design</vt:lpstr>
      <vt:lpstr>Solar Radiation Prediction</vt:lpstr>
      <vt:lpstr>Solar Radiation Prediction</vt:lpstr>
      <vt:lpstr>Problem Statement</vt:lpstr>
      <vt:lpstr>Abstract</vt:lpstr>
      <vt:lpstr>Motivation</vt:lpstr>
      <vt:lpstr>Dataset</vt:lpstr>
      <vt:lpstr>KPI</vt:lpstr>
      <vt:lpstr>Technology</vt:lpstr>
      <vt:lpstr>Data Collection</vt:lpstr>
      <vt:lpstr>Data Collection</vt:lpstr>
      <vt:lpstr>Model Implementation</vt:lpstr>
      <vt:lpstr>Model Implementation</vt:lpstr>
      <vt:lpstr>GHI by year</vt:lpstr>
      <vt:lpstr>Test Result - AdaFuller</vt:lpstr>
      <vt:lpstr>Test Result - AdaFuller</vt:lpstr>
      <vt:lpstr>After Remove the Seasonality</vt:lpstr>
      <vt:lpstr>ACF &amp; PACF Plot</vt:lpstr>
      <vt:lpstr>Output: ACF &amp; PACF Plot</vt:lpstr>
      <vt:lpstr>Forecasting Radiation</vt:lpstr>
      <vt:lpstr>Output: Forecasting Radiation</vt:lpstr>
      <vt:lpstr>Split the data into Train and Test </vt:lpstr>
      <vt:lpstr>Split the data into Train and Test </vt:lpstr>
      <vt:lpstr>Prophet Model</vt:lpstr>
      <vt:lpstr>Forecasting Radiation on Train Data: Prophet Model</vt:lpstr>
      <vt:lpstr>Test Data</vt:lpstr>
      <vt:lpstr>Hyper Parameter Tuning</vt:lpstr>
      <vt:lpstr>Mean Squared Error</vt:lpstr>
      <vt:lpstr>Mean Squared Error</vt:lpstr>
      <vt:lpstr>Hyper Parameter Tuning</vt:lpstr>
      <vt:lpstr>Hyper tuning Results After And Before</vt:lpstr>
      <vt:lpstr>Forecasting Radiation: Test Data</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Irina</dc:creator>
  <cp:lastModifiedBy>Kevin Pansuriya</cp:lastModifiedBy>
  <cp:revision>138</cp:revision>
  <dcterms:created xsi:type="dcterms:W3CDTF">2018-10-26T15:26:37Z</dcterms:created>
  <dcterms:modified xsi:type="dcterms:W3CDTF">2023-05-09T22:27:55Z</dcterms:modified>
</cp:coreProperties>
</file>